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jpg" ContentType="image/jpg"/>
  <Default Extension="png" ContentType="image/pn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x="18288000" cy="10287000"/>
  <p:notesSz cx="18288000" cy="10287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9600" b="1" i="0">
                <a:solidFill>
                  <a:srgbClr val="255C8B"/>
                </a:solidFill>
                <a:latin typeface="Verdana"/>
                <a:cs typeface="Verdan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9" cy="10286999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2141382" y="1624346"/>
            <a:ext cx="2070100" cy="2070100"/>
          </a:xfrm>
          <a:custGeom>
            <a:avLst/>
            <a:gdLst/>
            <a:ahLst/>
            <a:cxnLst/>
            <a:rect l="l" t="t" r="r" b="b"/>
            <a:pathLst>
              <a:path w="2070100" h="2070100">
                <a:moveTo>
                  <a:pt x="2069909" y="2069909"/>
                </a:moveTo>
                <a:lnTo>
                  <a:pt x="0" y="2069909"/>
                </a:lnTo>
                <a:lnTo>
                  <a:pt x="0" y="0"/>
                </a:lnTo>
                <a:lnTo>
                  <a:pt x="2069909" y="0"/>
                </a:lnTo>
                <a:lnTo>
                  <a:pt x="2069909" y="2069909"/>
                </a:lnTo>
                <a:close/>
              </a:path>
            </a:pathLst>
          </a:custGeom>
          <a:solidFill>
            <a:srgbClr val="72D5F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bg object 18"/>
          <p:cNvSpPr/>
          <p:nvPr/>
        </p:nvSpPr>
        <p:spPr>
          <a:xfrm>
            <a:off x="2127396" y="1610360"/>
            <a:ext cx="2098040" cy="2098040"/>
          </a:xfrm>
          <a:custGeom>
            <a:avLst/>
            <a:gdLst/>
            <a:ahLst/>
            <a:cxnLst/>
            <a:rect l="l" t="t" r="r" b="b"/>
            <a:pathLst>
              <a:path w="2098040" h="2098040">
                <a:moveTo>
                  <a:pt x="2091727" y="2097881"/>
                </a:moveTo>
                <a:lnTo>
                  <a:pt x="6153" y="2097881"/>
                </a:lnTo>
                <a:lnTo>
                  <a:pt x="0" y="2091727"/>
                </a:lnTo>
                <a:lnTo>
                  <a:pt x="0" y="6153"/>
                </a:lnTo>
                <a:lnTo>
                  <a:pt x="6153" y="0"/>
                </a:lnTo>
                <a:lnTo>
                  <a:pt x="2091727" y="0"/>
                </a:lnTo>
                <a:lnTo>
                  <a:pt x="2097881" y="6153"/>
                </a:lnTo>
                <a:lnTo>
                  <a:pt x="2097881" y="27971"/>
                </a:lnTo>
                <a:lnTo>
                  <a:pt x="27971" y="27971"/>
                </a:lnTo>
                <a:lnTo>
                  <a:pt x="27971" y="2069909"/>
                </a:lnTo>
                <a:lnTo>
                  <a:pt x="2097881" y="2069909"/>
                </a:lnTo>
                <a:lnTo>
                  <a:pt x="2097881" y="2091727"/>
                </a:lnTo>
                <a:lnTo>
                  <a:pt x="2091727" y="2097881"/>
                </a:lnTo>
                <a:close/>
              </a:path>
              <a:path w="2098040" h="2098040">
                <a:moveTo>
                  <a:pt x="2097881" y="2069909"/>
                </a:moveTo>
                <a:lnTo>
                  <a:pt x="2069909" y="2069909"/>
                </a:lnTo>
                <a:lnTo>
                  <a:pt x="2069909" y="27971"/>
                </a:lnTo>
                <a:lnTo>
                  <a:pt x="2097881" y="27971"/>
                </a:lnTo>
                <a:lnTo>
                  <a:pt x="2097881" y="2069909"/>
                </a:lnTo>
                <a:close/>
              </a:path>
            </a:pathLst>
          </a:custGeom>
          <a:solidFill>
            <a:srgbClr val="070404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9" name="bg object 1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297337" y="1839062"/>
            <a:ext cx="1923217" cy="1700366"/>
          </a:xfrm>
          <a:prstGeom prst="rect">
            <a:avLst/>
          </a:prstGeom>
        </p:spPr>
      </p:pic>
      <p:sp>
        <p:nvSpPr>
          <p:cNvPr id="20" name="bg object 20"/>
          <p:cNvSpPr/>
          <p:nvPr/>
        </p:nvSpPr>
        <p:spPr>
          <a:xfrm>
            <a:off x="13520661" y="1440725"/>
            <a:ext cx="2970530" cy="1714500"/>
          </a:xfrm>
          <a:custGeom>
            <a:avLst/>
            <a:gdLst/>
            <a:ahLst/>
            <a:cxnLst/>
            <a:rect l="l" t="t" r="r" b="b"/>
            <a:pathLst>
              <a:path w="2970530" h="1714500">
                <a:moveTo>
                  <a:pt x="393433" y="1237716"/>
                </a:moveTo>
                <a:lnTo>
                  <a:pt x="265772" y="1237716"/>
                </a:lnTo>
                <a:lnTo>
                  <a:pt x="265772" y="1714500"/>
                </a:lnTo>
                <a:lnTo>
                  <a:pt x="393433" y="1714500"/>
                </a:lnTo>
                <a:lnTo>
                  <a:pt x="393433" y="1237716"/>
                </a:lnTo>
                <a:close/>
              </a:path>
              <a:path w="2970530" h="1714500">
                <a:moveTo>
                  <a:pt x="1229956" y="1366481"/>
                </a:moveTo>
                <a:lnTo>
                  <a:pt x="1004201" y="1366481"/>
                </a:lnTo>
                <a:lnTo>
                  <a:pt x="1004201" y="1585734"/>
                </a:lnTo>
                <a:lnTo>
                  <a:pt x="1229956" y="1585734"/>
                </a:lnTo>
                <a:lnTo>
                  <a:pt x="1229956" y="1366481"/>
                </a:lnTo>
                <a:close/>
              </a:path>
              <a:path w="2970530" h="1714500">
                <a:moveTo>
                  <a:pt x="1229956" y="1108964"/>
                </a:moveTo>
                <a:lnTo>
                  <a:pt x="1004201" y="1108964"/>
                </a:lnTo>
                <a:lnTo>
                  <a:pt x="1004201" y="1328204"/>
                </a:lnTo>
                <a:lnTo>
                  <a:pt x="1229956" y="1328204"/>
                </a:lnTo>
                <a:lnTo>
                  <a:pt x="1229956" y="1108964"/>
                </a:lnTo>
                <a:close/>
              </a:path>
              <a:path w="2970530" h="1714500">
                <a:moveTo>
                  <a:pt x="1495094" y="1366481"/>
                </a:moveTo>
                <a:lnTo>
                  <a:pt x="1269339" y="1366481"/>
                </a:lnTo>
                <a:lnTo>
                  <a:pt x="1269339" y="1585734"/>
                </a:lnTo>
                <a:lnTo>
                  <a:pt x="1495094" y="1585734"/>
                </a:lnTo>
                <a:lnTo>
                  <a:pt x="1495094" y="1366481"/>
                </a:lnTo>
                <a:close/>
              </a:path>
              <a:path w="2970530" h="1714500">
                <a:moveTo>
                  <a:pt x="1495094" y="1108964"/>
                </a:moveTo>
                <a:lnTo>
                  <a:pt x="1269339" y="1108964"/>
                </a:lnTo>
                <a:lnTo>
                  <a:pt x="1269339" y="1328204"/>
                </a:lnTo>
                <a:lnTo>
                  <a:pt x="1495094" y="1328204"/>
                </a:lnTo>
                <a:lnTo>
                  <a:pt x="1495094" y="1108964"/>
                </a:lnTo>
                <a:close/>
              </a:path>
              <a:path w="2970530" h="1714500">
                <a:moveTo>
                  <a:pt x="2149132" y="1237716"/>
                </a:moveTo>
                <a:lnTo>
                  <a:pt x="2021471" y="1237716"/>
                </a:lnTo>
                <a:lnTo>
                  <a:pt x="2021471" y="1714500"/>
                </a:lnTo>
                <a:lnTo>
                  <a:pt x="2149132" y="1714500"/>
                </a:lnTo>
                <a:lnTo>
                  <a:pt x="2149132" y="1237716"/>
                </a:lnTo>
                <a:close/>
              </a:path>
              <a:path w="2970530" h="1714500">
                <a:moveTo>
                  <a:pt x="2715222" y="1237716"/>
                </a:moveTo>
                <a:lnTo>
                  <a:pt x="2587561" y="1237716"/>
                </a:lnTo>
                <a:lnTo>
                  <a:pt x="2587561" y="1714500"/>
                </a:lnTo>
                <a:lnTo>
                  <a:pt x="2715222" y="1714500"/>
                </a:lnTo>
                <a:lnTo>
                  <a:pt x="2715222" y="1237716"/>
                </a:lnTo>
                <a:close/>
              </a:path>
              <a:path w="2970530" h="1714500">
                <a:moveTo>
                  <a:pt x="2970466" y="1273568"/>
                </a:moveTo>
                <a:lnTo>
                  <a:pt x="1776704" y="0"/>
                </a:lnTo>
                <a:lnTo>
                  <a:pt x="1475676" y="266242"/>
                </a:lnTo>
                <a:lnTo>
                  <a:pt x="1310957" y="90487"/>
                </a:lnTo>
                <a:lnTo>
                  <a:pt x="0" y="1249794"/>
                </a:lnTo>
                <a:lnTo>
                  <a:pt x="105638" y="1369555"/>
                </a:lnTo>
                <a:lnTo>
                  <a:pt x="1300543" y="312864"/>
                </a:lnTo>
                <a:lnTo>
                  <a:pt x="2388298" y="1473327"/>
                </a:lnTo>
                <a:lnTo>
                  <a:pt x="2504656" y="1364056"/>
                </a:lnTo>
                <a:lnTo>
                  <a:pt x="1584896" y="382778"/>
                </a:lnTo>
                <a:lnTo>
                  <a:pt x="1766290" y="222377"/>
                </a:lnTo>
                <a:lnTo>
                  <a:pt x="2854045" y="1382839"/>
                </a:lnTo>
                <a:lnTo>
                  <a:pt x="2970466" y="1273568"/>
                </a:lnTo>
                <a:close/>
              </a:path>
            </a:pathLst>
          </a:custGeom>
          <a:solidFill>
            <a:srgbClr val="7090E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bg object 21"/>
          <p:cNvSpPr/>
          <p:nvPr/>
        </p:nvSpPr>
        <p:spPr>
          <a:xfrm>
            <a:off x="7876293" y="5939367"/>
            <a:ext cx="1981200" cy="1981200"/>
          </a:xfrm>
          <a:custGeom>
            <a:avLst/>
            <a:gdLst/>
            <a:ahLst/>
            <a:cxnLst/>
            <a:rect l="l" t="t" r="r" b="b"/>
            <a:pathLst>
              <a:path w="1981200" h="1981200">
                <a:moveTo>
                  <a:pt x="991875" y="546100"/>
                </a:moveTo>
                <a:lnTo>
                  <a:pt x="898278" y="444500"/>
                </a:lnTo>
                <a:lnTo>
                  <a:pt x="898278" y="393700"/>
                </a:lnTo>
                <a:lnTo>
                  <a:pt x="840215" y="381000"/>
                </a:lnTo>
                <a:lnTo>
                  <a:pt x="802703" y="355600"/>
                </a:lnTo>
                <a:lnTo>
                  <a:pt x="782542" y="330200"/>
                </a:lnTo>
                <a:lnTo>
                  <a:pt x="776532" y="317500"/>
                </a:lnTo>
                <a:lnTo>
                  <a:pt x="814009" y="292100"/>
                </a:lnTo>
                <a:lnTo>
                  <a:pt x="822473" y="266700"/>
                </a:lnTo>
                <a:lnTo>
                  <a:pt x="816983" y="228600"/>
                </a:lnTo>
                <a:lnTo>
                  <a:pt x="812599" y="203200"/>
                </a:lnTo>
                <a:lnTo>
                  <a:pt x="814890" y="152400"/>
                </a:lnTo>
                <a:lnTo>
                  <a:pt x="823518" y="114300"/>
                </a:lnTo>
                <a:lnTo>
                  <a:pt x="839304" y="76200"/>
                </a:lnTo>
                <a:lnTo>
                  <a:pt x="895639" y="25400"/>
                </a:lnTo>
                <a:lnTo>
                  <a:pt x="937831" y="0"/>
                </a:lnTo>
                <a:lnTo>
                  <a:pt x="1043096" y="0"/>
                </a:lnTo>
                <a:lnTo>
                  <a:pt x="1085266" y="25400"/>
                </a:lnTo>
                <a:lnTo>
                  <a:pt x="1117809" y="50800"/>
                </a:lnTo>
                <a:lnTo>
                  <a:pt x="1157341" y="114300"/>
                </a:lnTo>
                <a:lnTo>
                  <a:pt x="1165990" y="152400"/>
                </a:lnTo>
                <a:lnTo>
                  <a:pt x="1168337" y="203200"/>
                </a:lnTo>
                <a:lnTo>
                  <a:pt x="1163903" y="228600"/>
                </a:lnTo>
                <a:lnTo>
                  <a:pt x="1158462" y="266700"/>
                </a:lnTo>
                <a:lnTo>
                  <a:pt x="1166976" y="292100"/>
                </a:lnTo>
                <a:lnTo>
                  <a:pt x="1204403" y="317500"/>
                </a:lnTo>
                <a:lnTo>
                  <a:pt x="1198523" y="330200"/>
                </a:lnTo>
                <a:lnTo>
                  <a:pt x="1178739" y="355600"/>
                </a:lnTo>
                <a:lnTo>
                  <a:pt x="1141834" y="381000"/>
                </a:lnTo>
                <a:lnTo>
                  <a:pt x="1084592" y="393700"/>
                </a:lnTo>
                <a:lnTo>
                  <a:pt x="1084592" y="444500"/>
                </a:lnTo>
                <a:lnTo>
                  <a:pt x="991875" y="546100"/>
                </a:lnTo>
                <a:close/>
              </a:path>
              <a:path w="1981200" h="1981200">
                <a:moveTo>
                  <a:pt x="510697" y="457200"/>
                </a:moveTo>
                <a:lnTo>
                  <a:pt x="169033" y="457200"/>
                </a:lnTo>
                <a:lnTo>
                  <a:pt x="198898" y="431800"/>
                </a:lnTo>
                <a:lnTo>
                  <a:pt x="205672" y="406400"/>
                </a:lnTo>
                <a:lnTo>
                  <a:pt x="201295" y="381000"/>
                </a:lnTo>
                <a:lnTo>
                  <a:pt x="197711" y="355600"/>
                </a:lnTo>
                <a:lnTo>
                  <a:pt x="201685" y="317500"/>
                </a:lnTo>
                <a:lnTo>
                  <a:pt x="216081" y="266700"/>
                </a:lnTo>
                <a:lnTo>
                  <a:pt x="242704" y="228600"/>
                </a:lnTo>
                <a:lnTo>
                  <a:pt x="283363" y="203200"/>
                </a:lnTo>
                <a:lnTo>
                  <a:pt x="339865" y="190500"/>
                </a:lnTo>
                <a:lnTo>
                  <a:pt x="396299" y="203200"/>
                </a:lnTo>
                <a:lnTo>
                  <a:pt x="436949" y="228600"/>
                </a:lnTo>
                <a:lnTo>
                  <a:pt x="463598" y="266700"/>
                </a:lnTo>
                <a:lnTo>
                  <a:pt x="478028" y="317500"/>
                </a:lnTo>
                <a:lnTo>
                  <a:pt x="482019" y="355600"/>
                </a:lnTo>
                <a:lnTo>
                  <a:pt x="478435" y="381000"/>
                </a:lnTo>
                <a:lnTo>
                  <a:pt x="474058" y="406400"/>
                </a:lnTo>
                <a:lnTo>
                  <a:pt x="480832" y="431800"/>
                </a:lnTo>
                <a:lnTo>
                  <a:pt x="510697" y="457200"/>
                </a:lnTo>
                <a:close/>
              </a:path>
              <a:path w="1981200" h="1981200">
                <a:moveTo>
                  <a:pt x="1811902" y="457200"/>
                </a:moveTo>
                <a:lnTo>
                  <a:pt x="1470239" y="457200"/>
                </a:lnTo>
                <a:lnTo>
                  <a:pt x="1500104" y="431800"/>
                </a:lnTo>
                <a:lnTo>
                  <a:pt x="1506877" y="406400"/>
                </a:lnTo>
                <a:lnTo>
                  <a:pt x="1502501" y="381000"/>
                </a:lnTo>
                <a:lnTo>
                  <a:pt x="1498916" y="355600"/>
                </a:lnTo>
                <a:lnTo>
                  <a:pt x="1502975" y="317500"/>
                </a:lnTo>
                <a:lnTo>
                  <a:pt x="1517413" y="266700"/>
                </a:lnTo>
                <a:lnTo>
                  <a:pt x="1544037" y="228600"/>
                </a:lnTo>
                <a:lnTo>
                  <a:pt x="1584654" y="203200"/>
                </a:lnTo>
                <a:lnTo>
                  <a:pt x="1641071" y="190500"/>
                </a:lnTo>
                <a:lnTo>
                  <a:pt x="1697571" y="203200"/>
                </a:lnTo>
                <a:lnTo>
                  <a:pt x="1738220" y="228600"/>
                </a:lnTo>
                <a:lnTo>
                  <a:pt x="1764817" y="266700"/>
                </a:lnTo>
                <a:lnTo>
                  <a:pt x="1779160" y="317500"/>
                </a:lnTo>
                <a:lnTo>
                  <a:pt x="1783049" y="355600"/>
                </a:lnTo>
                <a:lnTo>
                  <a:pt x="1779640" y="381000"/>
                </a:lnTo>
                <a:lnTo>
                  <a:pt x="1775308" y="406400"/>
                </a:lnTo>
                <a:lnTo>
                  <a:pt x="1782059" y="431800"/>
                </a:lnTo>
                <a:lnTo>
                  <a:pt x="1811902" y="457200"/>
                </a:lnTo>
                <a:close/>
              </a:path>
              <a:path w="1981200" h="1981200">
                <a:moveTo>
                  <a:pt x="340921" y="635000"/>
                </a:moveTo>
                <a:lnTo>
                  <a:pt x="266149" y="558800"/>
                </a:lnTo>
                <a:lnTo>
                  <a:pt x="266149" y="520700"/>
                </a:lnTo>
                <a:lnTo>
                  <a:pt x="219801" y="508000"/>
                </a:lnTo>
                <a:lnTo>
                  <a:pt x="189881" y="482600"/>
                </a:lnTo>
                <a:lnTo>
                  <a:pt x="173817" y="457200"/>
                </a:lnTo>
                <a:lnTo>
                  <a:pt x="506010" y="457200"/>
                </a:lnTo>
                <a:lnTo>
                  <a:pt x="490222" y="482600"/>
                </a:lnTo>
                <a:lnTo>
                  <a:pt x="460745" y="508000"/>
                </a:lnTo>
                <a:lnTo>
                  <a:pt x="414989" y="520700"/>
                </a:lnTo>
                <a:lnTo>
                  <a:pt x="414989" y="558800"/>
                </a:lnTo>
                <a:lnTo>
                  <a:pt x="340921" y="635000"/>
                </a:lnTo>
                <a:close/>
              </a:path>
              <a:path w="1981200" h="1981200">
                <a:moveTo>
                  <a:pt x="621535" y="1282700"/>
                </a:moveTo>
                <a:lnTo>
                  <a:pt x="591131" y="1270000"/>
                </a:lnTo>
                <a:lnTo>
                  <a:pt x="572801" y="1244600"/>
                </a:lnTo>
                <a:lnTo>
                  <a:pt x="565027" y="1206500"/>
                </a:lnTo>
                <a:lnTo>
                  <a:pt x="566292" y="1181100"/>
                </a:lnTo>
                <a:lnTo>
                  <a:pt x="574030" y="1117600"/>
                </a:lnTo>
                <a:lnTo>
                  <a:pt x="591780" y="990600"/>
                </a:lnTo>
                <a:lnTo>
                  <a:pt x="611344" y="850900"/>
                </a:lnTo>
                <a:lnTo>
                  <a:pt x="624526" y="762000"/>
                </a:lnTo>
                <a:lnTo>
                  <a:pt x="636052" y="723900"/>
                </a:lnTo>
                <a:lnTo>
                  <a:pt x="675568" y="635000"/>
                </a:lnTo>
                <a:lnTo>
                  <a:pt x="750480" y="533400"/>
                </a:lnTo>
                <a:lnTo>
                  <a:pt x="868194" y="457200"/>
                </a:lnTo>
                <a:lnTo>
                  <a:pt x="845674" y="546100"/>
                </a:lnTo>
                <a:lnTo>
                  <a:pt x="926780" y="546100"/>
                </a:lnTo>
                <a:lnTo>
                  <a:pt x="989236" y="622300"/>
                </a:lnTo>
                <a:lnTo>
                  <a:pt x="1295951" y="622300"/>
                </a:lnTo>
                <a:lnTo>
                  <a:pt x="1305301" y="635000"/>
                </a:lnTo>
                <a:lnTo>
                  <a:pt x="1333470" y="698500"/>
                </a:lnTo>
                <a:lnTo>
                  <a:pt x="798172" y="698500"/>
                </a:lnTo>
                <a:lnTo>
                  <a:pt x="790874" y="711200"/>
                </a:lnTo>
                <a:lnTo>
                  <a:pt x="763609" y="787400"/>
                </a:lnTo>
                <a:lnTo>
                  <a:pt x="747503" y="876300"/>
                </a:lnTo>
                <a:lnTo>
                  <a:pt x="730353" y="990600"/>
                </a:lnTo>
                <a:lnTo>
                  <a:pt x="716121" y="1092200"/>
                </a:lnTo>
                <a:lnTo>
                  <a:pt x="706409" y="1168400"/>
                </a:lnTo>
                <a:lnTo>
                  <a:pt x="702816" y="1206500"/>
                </a:lnTo>
                <a:lnTo>
                  <a:pt x="693629" y="1231900"/>
                </a:lnTo>
                <a:lnTo>
                  <a:pt x="678273" y="1257300"/>
                </a:lnTo>
                <a:lnTo>
                  <a:pt x="654869" y="1270000"/>
                </a:lnTo>
                <a:lnTo>
                  <a:pt x="621535" y="1282700"/>
                </a:lnTo>
                <a:close/>
              </a:path>
              <a:path w="1981200" h="1981200">
                <a:moveTo>
                  <a:pt x="1295951" y="622300"/>
                </a:moveTo>
                <a:lnTo>
                  <a:pt x="989236" y="622300"/>
                </a:lnTo>
                <a:lnTo>
                  <a:pt x="1054156" y="546100"/>
                </a:lnTo>
                <a:lnTo>
                  <a:pt x="1135261" y="546100"/>
                </a:lnTo>
                <a:lnTo>
                  <a:pt x="1112918" y="457200"/>
                </a:lnTo>
                <a:lnTo>
                  <a:pt x="1230502" y="533400"/>
                </a:lnTo>
                <a:lnTo>
                  <a:pt x="1295951" y="622300"/>
                </a:lnTo>
                <a:close/>
              </a:path>
              <a:path w="1981200" h="1981200">
                <a:moveTo>
                  <a:pt x="1640015" y="635000"/>
                </a:moveTo>
                <a:lnTo>
                  <a:pt x="1565947" y="558800"/>
                </a:lnTo>
                <a:lnTo>
                  <a:pt x="1565947" y="520700"/>
                </a:lnTo>
                <a:lnTo>
                  <a:pt x="1520190" y="508000"/>
                </a:lnTo>
                <a:lnTo>
                  <a:pt x="1490713" y="482600"/>
                </a:lnTo>
                <a:lnTo>
                  <a:pt x="1474926" y="457200"/>
                </a:lnTo>
                <a:lnTo>
                  <a:pt x="1807119" y="457200"/>
                </a:lnTo>
                <a:lnTo>
                  <a:pt x="1791054" y="482600"/>
                </a:lnTo>
                <a:lnTo>
                  <a:pt x="1761134" y="508000"/>
                </a:lnTo>
                <a:lnTo>
                  <a:pt x="1714787" y="520700"/>
                </a:lnTo>
                <a:lnTo>
                  <a:pt x="1714787" y="558800"/>
                </a:lnTo>
                <a:lnTo>
                  <a:pt x="1640015" y="635000"/>
                </a:lnTo>
                <a:close/>
              </a:path>
              <a:path w="1981200" h="1981200">
                <a:moveTo>
                  <a:pt x="71747" y="1219200"/>
                </a:moveTo>
                <a:lnTo>
                  <a:pt x="45176" y="1219200"/>
                </a:lnTo>
                <a:lnTo>
                  <a:pt x="20859" y="1206500"/>
                </a:lnTo>
                <a:lnTo>
                  <a:pt x="6207" y="1193800"/>
                </a:lnTo>
                <a:lnTo>
                  <a:pt x="0" y="1168400"/>
                </a:lnTo>
                <a:lnTo>
                  <a:pt x="1017" y="1143000"/>
                </a:lnTo>
                <a:lnTo>
                  <a:pt x="7213" y="1092200"/>
                </a:lnTo>
                <a:lnTo>
                  <a:pt x="21425" y="990600"/>
                </a:lnTo>
                <a:lnTo>
                  <a:pt x="37089" y="876300"/>
                </a:lnTo>
                <a:lnTo>
                  <a:pt x="47639" y="800100"/>
                </a:lnTo>
                <a:lnTo>
                  <a:pt x="88302" y="698500"/>
                </a:lnTo>
                <a:lnTo>
                  <a:pt x="148061" y="622300"/>
                </a:lnTo>
                <a:lnTo>
                  <a:pt x="242046" y="571500"/>
                </a:lnTo>
                <a:lnTo>
                  <a:pt x="224101" y="635000"/>
                </a:lnTo>
                <a:lnTo>
                  <a:pt x="289020" y="635000"/>
                </a:lnTo>
                <a:lnTo>
                  <a:pt x="338809" y="698500"/>
                </a:lnTo>
                <a:lnTo>
                  <a:pt x="589339" y="698500"/>
                </a:lnTo>
                <a:lnTo>
                  <a:pt x="579623" y="762000"/>
                </a:lnTo>
                <a:lnTo>
                  <a:pt x="180395" y="762000"/>
                </a:lnTo>
                <a:lnTo>
                  <a:pt x="170639" y="787400"/>
                </a:lnTo>
                <a:lnTo>
                  <a:pt x="158541" y="825500"/>
                </a:lnTo>
                <a:lnTo>
                  <a:pt x="145634" y="889000"/>
                </a:lnTo>
                <a:lnTo>
                  <a:pt x="131991" y="990600"/>
                </a:lnTo>
                <a:lnTo>
                  <a:pt x="120674" y="1066800"/>
                </a:lnTo>
                <a:lnTo>
                  <a:pt x="112952" y="1130300"/>
                </a:lnTo>
                <a:lnTo>
                  <a:pt x="110096" y="1155700"/>
                </a:lnTo>
                <a:lnTo>
                  <a:pt x="102723" y="1181100"/>
                </a:lnTo>
                <a:lnTo>
                  <a:pt x="90435" y="1206500"/>
                </a:lnTo>
                <a:lnTo>
                  <a:pt x="71747" y="1219200"/>
                </a:lnTo>
                <a:close/>
              </a:path>
              <a:path w="1981200" h="1981200">
                <a:moveTo>
                  <a:pt x="589339" y="698500"/>
                </a:moveTo>
                <a:lnTo>
                  <a:pt x="338809" y="698500"/>
                </a:lnTo>
                <a:lnTo>
                  <a:pt x="390710" y="635000"/>
                </a:lnTo>
                <a:lnTo>
                  <a:pt x="455453" y="635000"/>
                </a:lnTo>
                <a:lnTo>
                  <a:pt x="437508" y="571500"/>
                </a:lnTo>
                <a:lnTo>
                  <a:pt x="488100" y="584200"/>
                </a:lnTo>
                <a:lnTo>
                  <a:pt x="529785" y="622300"/>
                </a:lnTo>
                <a:lnTo>
                  <a:pt x="563290" y="660400"/>
                </a:lnTo>
                <a:lnTo>
                  <a:pt x="589339" y="698500"/>
                </a:lnTo>
                <a:close/>
              </a:path>
              <a:path w="1981200" h="1981200">
                <a:moveTo>
                  <a:pt x="1434349" y="977900"/>
                </a:moveTo>
                <a:lnTo>
                  <a:pt x="1391597" y="698500"/>
                </a:lnTo>
                <a:lnTo>
                  <a:pt x="1417646" y="660400"/>
                </a:lnTo>
                <a:lnTo>
                  <a:pt x="1451150" y="622300"/>
                </a:lnTo>
                <a:lnTo>
                  <a:pt x="1492835" y="584200"/>
                </a:lnTo>
                <a:lnTo>
                  <a:pt x="1543427" y="571500"/>
                </a:lnTo>
                <a:lnTo>
                  <a:pt x="1525482" y="635000"/>
                </a:lnTo>
                <a:lnTo>
                  <a:pt x="1590226" y="635000"/>
                </a:lnTo>
                <a:lnTo>
                  <a:pt x="1642126" y="698500"/>
                </a:lnTo>
                <a:lnTo>
                  <a:pt x="1892634" y="698500"/>
                </a:lnTo>
                <a:lnTo>
                  <a:pt x="1918875" y="762000"/>
                </a:lnTo>
                <a:lnTo>
                  <a:pt x="1481603" y="762000"/>
                </a:lnTo>
                <a:lnTo>
                  <a:pt x="1471866" y="787400"/>
                </a:lnTo>
                <a:lnTo>
                  <a:pt x="1459820" y="825500"/>
                </a:lnTo>
                <a:lnTo>
                  <a:pt x="1447016" y="889000"/>
                </a:lnTo>
                <a:lnTo>
                  <a:pt x="1443676" y="914400"/>
                </a:lnTo>
                <a:lnTo>
                  <a:pt x="1440484" y="939800"/>
                </a:lnTo>
                <a:lnTo>
                  <a:pt x="1437392" y="952500"/>
                </a:lnTo>
                <a:lnTo>
                  <a:pt x="1434349" y="977900"/>
                </a:lnTo>
                <a:close/>
              </a:path>
              <a:path w="1981200" h="1981200">
                <a:moveTo>
                  <a:pt x="1892634" y="698500"/>
                </a:moveTo>
                <a:lnTo>
                  <a:pt x="1642126" y="698500"/>
                </a:lnTo>
                <a:lnTo>
                  <a:pt x="1692091" y="635000"/>
                </a:lnTo>
                <a:lnTo>
                  <a:pt x="1756835" y="635000"/>
                </a:lnTo>
                <a:lnTo>
                  <a:pt x="1738890" y="571500"/>
                </a:lnTo>
                <a:lnTo>
                  <a:pt x="1832874" y="622300"/>
                </a:lnTo>
                <a:lnTo>
                  <a:pt x="1892634" y="698500"/>
                </a:lnTo>
                <a:close/>
              </a:path>
              <a:path w="1981200" h="1981200">
                <a:moveTo>
                  <a:pt x="1236951" y="1244600"/>
                </a:moveTo>
                <a:lnTo>
                  <a:pt x="743985" y="1244600"/>
                </a:lnTo>
                <a:lnTo>
                  <a:pt x="747122" y="1168400"/>
                </a:lnTo>
                <a:lnTo>
                  <a:pt x="755441" y="1092200"/>
                </a:lnTo>
                <a:lnTo>
                  <a:pt x="767308" y="1041400"/>
                </a:lnTo>
                <a:lnTo>
                  <a:pt x="781086" y="1003300"/>
                </a:lnTo>
                <a:lnTo>
                  <a:pt x="795137" y="965200"/>
                </a:lnTo>
                <a:lnTo>
                  <a:pt x="807827" y="939800"/>
                </a:lnTo>
                <a:lnTo>
                  <a:pt x="817520" y="914400"/>
                </a:lnTo>
                <a:lnTo>
                  <a:pt x="822578" y="889000"/>
                </a:lnTo>
                <a:lnTo>
                  <a:pt x="821366" y="863600"/>
                </a:lnTo>
                <a:lnTo>
                  <a:pt x="812247" y="850900"/>
                </a:lnTo>
                <a:lnTo>
                  <a:pt x="796861" y="800100"/>
                </a:lnTo>
                <a:lnTo>
                  <a:pt x="792608" y="749300"/>
                </a:lnTo>
                <a:lnTo>
                  <a:pt x="794656" y="723900"/>
                </a:lnTo>
                <a:lnTo>
                  <a:pt x="798172" y="698500"/>
                </a:lnTo>
                <a:lnTo>
                  <a:pt x="1182763" y="698500"/>
                </a:lnTo>
                <a:lnTo>
                  <a:pt x="1186307" y="723900"/>
                </a:lnTo>
                <a:lnTo>
                  <a:pt x="1188415" y="749300"/>
                </a:lnTo>
                <a:lnTo>
                  <a:pt x="1184223" y="800100"/>
                </a:lnTo>
                <a:lnTo>
                  <a:pt x="1168865" y="850900"/>
                </a:lnTo>
                <a:lnTo>
                  <a:pt x="1159741" y="863600"/>
                </a:lnTo>
                <a:lnTo>
                  <a:pt x="1158515" y="889000"/>
                </a:lnTo>
                <a:lnTo>
                  <a:pt x="1163554" y="914400"/>
                </a:lnTo>
                <a:lnTo>
                  <a:pt x="1173222" y="939800"/>
                </a:lnTo>
                <a:lnTo>
                  <a:pt x="1185886" y="965200"/>
                </a:lnTo>
                <a:lnTo>
                  <a:pt x="1199912" y="1003300"/>
                </a:lnTo>
                <a:lnTo>
                  <a:pt x="1213665" y="1041400"/>
                </a:lnTo>
                <a:lnTo>
                  <a:pt x="1225512" y="1092200"/>
                </a:lnTo>
                <a:lnTo>
                  <a:pt x="1233819" y="1168400"/>
                </a:lnTo>
                <a:lnTo>
                  <a:pt x="1236951" y="1244600"/>
                </a:lnTo>
                <a:close/>
              </a:path>
              <a:path w="1981200" h="1981200">
                <a:moveTo>
                  <a:pt x="1359401" y="1282700"/>
                </a:moveTo>
                <a:lnTo>
                  <a:pt x="1302728" y="1257300"/>
                </a:lnTo>
                <a:lnTo>
                  <a:pt x="1278119" y="1206500"/>
                </a:lnTo>
                <a:lnTo>
                  <a:pt x="1274554" y="1168400"/>
                </a:lnTo>
                <a:lnTo>
                  <a:pt x="1264902" y="1092200"/>
                </a:lnTo>
                <a:lnTo>
                  <a:pt x="1250731" y="990600"/>
                </a:lnTo>
                <a:lnTo>
                  <a:pt x="1233608" y="876300"/>
                </a:lnTo>
                <a:lnTo>
                  <a:pt x="1217499" y="787400"/>
                </a:lnTo>
                <a:lnTo>
                  <a:pt x="1202380" y="736600"/>
                </a:lnTo>
                <a:lnTo>
                  <a:pt x="1182763" y="698500"/>
                </a:lnTo>
                <a:lnTo>
                  <a:pt x="1333470" y="698500"/>
                </a:lnTo>
                <a:lnTo>
                  <a:pt x="1344738" y="723900"/>
                </a:lnTo>
                <a:lnTo>
                  <a:pt x="1356234" y="762000"/>
                </a:lnTo>
                <a:lnTo>
                  <a:pt x="1361565" y="800100"/>
                </a:lnTo>
                <a:lnTo>
                  <a:pt x="1369492" y="850900"/>
                </a:lnTo>
                <a:lnTo>
                  <a:pt x="1378998" y="914400"/>
                </a:lnTo>
                <a:lnTo>
                  <a:pt x="1389068" y="990600"/>
                </a:lnTo>
                <a:lnTo>
                  <a:pt x="1398683" y="1066800"/>
                </a:lnTo>
                <a:lnTo>
                  <a:pt x="1412488" y="1168400"/>
                </a:lnTo>
                <a:lnTo>
                  <a:pt x="1414644" y="1181100"/>
                </a:lnTo>
                <a:lnTo>
                  <a:pt x="1415908" y="1206500"/>
                </a:lnTo>
                <a:lnTo>
                  <a:pt x="1408134" y="1244600"/>
                </a:lnTo>
                <a:lnTo>
                  <a:pt x="1389804" y="1270000"/>
                </a:lnTo>
                <a:lnTo>
                  <a:pt x="1359401" y="1282700"/>
                </a:lnTo>
                <a:close/>
              </a:path>
              <a:path w="1981200" h="1981200">
                <a:moveTo>
                  <a:pt x="514215" y="1193800"/>
                </a:moveTo>
                <a:lnTo>
                  <a:pt x="142995" y="1193800"/>
                </a:lnTo>
                <a:lnTo>
                  <a:pt x="146818" y="1117600"/>
                </a:lnTo>
                <a:lnTo>
                  <a:pt x="156589" y="1054100"/>
                </a:lnTo>
                <a:lnTo>
                  <a:pt x="169761" y="1003300"/>
                </a:lnTo>
                <a:lnTo>
                  <a:pt x="183790" y="965200"/>
                </a:lnTo>
                <a:lnTo>
                  <a:pt x="196127" y="939800"/>
                </a:lnTo>
                <a:lnTo>
                  <a:pt x="204228" y="914400"/>
                </a:lnTo>
                <a:lnTo>
                  <a:pt x="205546" y="901700"/>
                </a:lnTo>
                <a:lnTo>
                  <a:pt x="197535" y="876300"/>
                </a:lnTo>
                <a:lnTo>
                  <a:pt x="185211" y="838200"/>
                </a:lnTo>
                <a:lnTo>
                  <a:pt x="181810" y="800100"/>
                </a:lnTo>
                <a:lnTo>
                  <a:pt x="183457" y="774700"/>
                </a:lnTo>
                <a:lnTo>
                  <a:pt x="186275" y="762000"/>
                </a:lnTo>
                <a:lnTo>
                  <a:pt x="493455" y="762000"/>
                </a:lnTo>
                <a:lnTo>
                  <a:pt x="496273" y="774700"/>
                </a:lnTo>
                <a:lnTo>
                  <a:pt x="497919" y="800100"/>
                </a:lnTo>
                <a:lnTo>
                  <a:pt x="494519" y="838200"/>
                </a:lnTo>
                <a:lnTo>
                  <a:pt x="482195" y="876300"/>
                </a:lnTo>
                <a:lnTo>
                  <a:pt x="473660" y="901700"/>
                </a:lnTo>
                <a:lnTo>
                  <a:pt x="480166" y="927100"/>
                </a:lnTo>
                <a:lnTo>
                  <a:pt x="495724" y="965200"/>
                </a:lnTo>
                <a:lnTo>
                  <a:pt x="514348" y="1016000"/>
                </a:lnTo>
                <a:lnTo>
                  <a:pt x="530049" y="1092200"/>
                </a:lnTo>
                <a:lnTo>
                  <a:pt x="514215" y="1193800"/>
                </a:lnTo>
                <a:close/>
              </a:path>
              <a:path w="1981200" h="1981200">
                <a:moveTo>
                  <a:pt x="546587" y="977900"/>
                </a:moveTo>
                <a:lnTo>
                  <a:pt x="543519" y="952500"/>
                </a:lnTo>
                <a:lnTo>
                  <a:pt x="540385" y="939800"/>
                </a:lnTo>
                <a:lnTo>
                  <a:pt x="537186" y="914400"/>
                </a:lnTo>
                <a:lnTo>
                  <a:pt x="533920" y="889000"/>
                </a:lnTo>
                <a:lnTo>
                  <a:pt x="521115" y="825500"/>
                </a:lnTo>
                <a:lnTo>
                  <a:pt x="509069" y="787400"/>
                </a:lnTo>
                <a:lnTo>
                  <a:pt x="499332" y="762000"/>
                </a:lnTo>
                <a:lnTo>
                  <a:pt x="579623" y="762000"/>
                </a:lnTo>
                <a:lnTo>
                  <a:pt x="546587" y="977900"/>
                </a:lnTo>
                <a:close/>
              </a:path>
              <a:path w="1981200" h="1981200">
                <a:moveTo>
                  <a:pt x="1838116" y="1193800"/>
                </a:moveTo>
                <a:lnTo>
                  <a:pt x="1466720" y="1193800"/>
                </a:lnTo>
                <a:lnTo>
                  <a:pt x="1450886" y="1092200"/>
                </a:lnTo>
                <a:lnTo>
                  <a:pt x="1466588" y="1016000"/>
                </a:lnTo>
                <a:lnTo>
                  <a:pt x="1485212" y="965200"/>
                </a:lnTo>
                <a:lnTo>
                  <a:pt x="1500770" y="927100"/>
                </a:lnTo>
                <a:lnTo>
                  <a:pt x="1507275" y="901700"/>
                </a:lnTo>
                <a:lnTo>
                  <a:pt x="1498740" y="876300"/>
                </a:lnTo>
                <a:lnTo>
                  <a:pt x="1486417" y="838200"/>
                </a:lnTo>
                <a:lnTo>
                  <a:pt x="1483016" y="800100"/>
                </a:lnTo>
                <a:lnTo>
                  <a:pt x="1484663" y="774700"/>
                </a:lnTo>
                <a:lnTo>
                  <a:pt x="1487480" y="762000"/>
                </a:lnTo>
                <a:lnTo>
                  <a:pt x="1794661" y="762000"/>
                </a:lnTo>
                <a:lnTo>
                  <a:pt x="1797481" y="774700"/>
                </a:lnTo>
                <a:lnTo>
                  <a:pt x="1799147" y="800100"/>
                </a:lnTo>
                <a:lnTo>
                  <a:pt x="1795799" y="838200"/>
                </a:lnTo>
                <a:lnTo>
                  <a:pt x="1783577" y="876300"/>
                </a:lnTo>
                <a:lnTo>
                  <a:pt x="1775515" y="901700"/>
                </a:lnTo>
                <a:lnTo>
                  <a:pt x="1776809" y="914400"/>
                </a:lnTo>
                <a:lnTo>
                  <a:pt x="1784907" y="939800"/>
                </a:lnTo>
                <a:lnTo>
                  <a:pt x="1797256" y="965200"/>
                </a:lnTo>
                <a:lnTo>
                  <a:pt x="1811304" y="1003300"/>
                </a:lnTo>
                <a:lnTo>
                  <a:pt x="1824498" y="1054100"/>
                </a:lnTo>
                <a:lnTo>
                  <a:pt x="1834286" y="1117600"/>
                </a:lnTo>
                <a:lnTo>
                  <a:pt x="1838116" y="1193800"/>
                </a:lnTo>
                <a:close/>
              </a:path>
              <a:path w="1981200" h="1981200">
                <a:moveTo>
                  <a:pt x="1935760" y="1219200"/>
                </a:moveTo>
                <a:lnTo>
                  <a:pt x="1909188" y="1219200"/>
                </a:lnTo>
                <a:lnTo>
                  <a:pt x="1890501" y="1206500"/>
                </a:lnTo>
                <a:lnTo>
                  <a:pt x="1878213" y="1181100"/>
                </a:lnTo>
                <a:lnTo>
                  <a:pt x="1870840" y="1155700"/>
                </a:lnTo>
                <a:lnTo>
                  <a:pt x="1867984" y="1130300"/>
                </a:lnTo>
                <a:lnTo>
                  <a:pt x="1860262" y="1066800"/>
                </a:lnTo>
                <a:lnTo>
                  <a:pt x="1848945" y="990600"/>
                </a:lnTo>
                <a:lnTo>
                  <a:pt x="1835301" y="889000"/>
                </a:lnTo>
                <a:lnTo>
                  <a:pt x="1822469" y="825500"/>
                </a:lnTo>
                <a:lnTo>
                  <a:pt x="1810363" y="787400"/>
                </a:lnTo>
                <a:lnTo>
                  <a:pt x="1800565" y="762000"/>
                </a:lnTo>
                <a:lnTo>
                  <a:pt x="1918875" y="762000"/>
                </a:lnTo>
                <a:lnTo>
                  <a:pt x="1924123" y="774700"/>
                </a:lnTo>
                <a:lnTo>
                  <a:pt x="1933296" y="800100"/>
                </a:lnTo>
                <a:lnTo>
                  <a:pt x="1943847" y="876300"/>
                </a:lnTo>
                <a:lnTo>
                  <a:pt x="1959511" y="990600"/>
                </a:lnTo>
                <a:lnTo>
                  <a:pt x="1973723" y="1092200"/>
                </a:lnTo>
                <a:lnTo>
                  <a:pt x="1979919" y="1143000"/>
                </a:lnTo>
                <a:lnTo>
                  <a:pt x="1980936" y="1168400"/>
                </a:lnTo>
                <a:lnTo>
                  <a:pt x="1974729" y="1193800"/>
                </a:lnTo>
                <a:lnTo>
                  <a:pt x="1960077" y="1206500"/>
                </a:lnTo>
                <a:lnTo>
                  <a:pt x="1935760" y="1219200"/>
                </a:lnTo>
                <a:close/>
              </a:path>
              <a:path w="1981200" h="1981200">
                <a:moveTo>
                  <a:pt x="264389" y="1778000"/>
                </a:moveTo>
                <a:lnTo>
                  <a:pt x="216206" y="1752600"/>
                </a:lnTo>
                <a:lnTo>
                  <a:pt x="197183" y="1689100"/>
                </a:lnTo>
                <a:lnTo>
                  <a:pt x="182052" y="1193800"/>
                </a:lnTo>
                <a:lnTo>
                  <a:pt x="328429" y="1193800"/>
                </a:lnTo>
                <a:lnTo>
                  <a:pt x="328429" y="1689100"/>
                </a:lnTo>
                <a:lnTo>
                  <a:pt x="323891" y="1727200"/>
                </a:lnTo>
                <a:lnTo>
                  <a:pt x="310990" y="1752600"/>
                </a:lnTo>
                <a:lnTo>
                  <a:pt x="290799" y="1765300"/>
                </a:lnTo>
                <a:lnTo>
                  <a:pt x="264389" y="1778000"/>
                </a:lnTo>
                <a:close/>
              </a:path>
              <a:path w="1981200" h="1981200">
                <a:moveTo>
                  <a:pt x="415165" y="1778000"/>
                </a:moveTo>
                <a:lnTo>
                  <a:pt x="388755" y="1765300"/>
                </a:lnTo>
                <a:lnTo>
                  <a:pt x="368564" y="1752600"/>
                </a:lnTo>
                <a:lnTo>
                  <a:pt x="355663" y="1727200"/>
                </a:lnTo>
                <a:lnTo>
                  <a:pt x="351125" y="1689100"/>
                </a:lnTo>
                <a:lnTo>
                  <a:pt x="351125" y="1193800"/>
                </a:lnTo>
                <a:lnTo>
                  <a:pt x="497502" y="1193800"/>
                </a:lnTo>
                <a:lnTo>
                  <a:pt x="482371" y="1689100"/>
                </a:lnTo>
                <a:lnTo>
                  <a:pt x="477338" y="1727200"/>
                </a:lnTo>
                <a:lnTo>
                  <a:pt x="463348" y="1752600"/>
                </a:lnTo>
                <a:lnTo>
                  <a:pt x="442069" y="1765300"/>
                </a:lnTo>
                <a:lnTo>
                  <a:pt x="415165" y="1778000"/>
                </a:lnTo>
                <a:close/>
              </a:path>
              <a:path w="1981200" h="1981200">
                <a:moveTo>
                  <a:pt x="1565771" y="1778000"/>
                </a:moveTo>
                <a:lnTo>
                  <a:pt x="1517587" y="1752600"/>
                </a:lnTo>
                <a:lnTo>
                  <a:pt x="1498564" y="1689100"/>
                </a:lnTo>
                <a:lnTo>
                  <a:pt x="1483434" y="1193800"/>
                </a:lnTo>
                <a:lnTo>
                  <a:pt x="1629811" y="1193800"/>
                </a:lnTo>
                <a:lnTo>
                  <a:pt x="1629811" y="1689100"/>
                </a:lnTo>
                <a:lnTo>
                  <a:pt x="1625272" y="1727200"/>
                </a:lnTo>
                <a:lnTo>
                  <a:pt x="1612371" y="1752600"/>
                </a:lnTo>
                <a:lnTo>
                  <a:pt x="1592180" y="1765300"/>
                </a:lnTo>
                <a:lnTo>
                  <a:pt x="1565771" y="1778000"/>
                </a:lnTo>
                <a:close/>
              </a:path>
              <a:path w="1981200" h="1981200">
                <a:moveTo>
                  <a:pt x="1716546" y="1778000"/>
                </a:moveTo>
                <a:lnTo>
                  <a:pt x="1690137" y="1765300"/>
                </a:lnTo>
                <a:lnTo>
                  <a:pt x="1669946" y="1752600"/>
                </a:lnTo>
                <a:lnTo>
                  <a:pt x="1657045" y="1727200"/>
                </a:lnTo>
                <a:lnTo>
                  <a:pt x="1652506" y="1689100"/>
                </a:lnTo>
                <a:lnTo>
                  <a:pt x="1652506" y="1193800"/>
                </a:lnTo>
                <a:lnTo>
                  <a:pt x="1798883" y="1193800"/>
                </a:lnTo>
                <a:lnTo>
                  <a:pt x="1783753" y="1689100"/>
                </a:lnTo>
                <a:lnTo>
                  <a:pt x="1778719" y="1727200"/>
                </a:lnTo>
                <a:lnTo>
                  <a:pt x="1764730" y="1752600"/>
                </a:lnTo>
                <a:lnTo>
                  <a:pt x="1743450" y="1765300"/>
                </a:lnTo>
                <a:lnTo>
                  <a:pt x="1716546" y="1778000"/>
                </a:lnTo>
                <a:close/>
              </a:path>
              <a:path w="1981200" h="1981200">
                <a:moveTo>
                  <a:pt x="896167" y="1981200"/>
                </a:moveTo>
                <a:lnTo>
                  <a:pt x="835756" y="1943100"/>
                </a:lnTo>
                <a:lnTo>
                  <a:pt x="811895" y="1879600"/>
                </a:lnTo>
                <a:lnTo>
                  <a:pt x="793070" y="1244600"/>
                </a:lnTo>
                <a:lnTo>
                  <a:pt x="976393" y="1244600"/>
                </a:lnTo>
                <a:lnTo>
                  <a:pt x="976393" y="1879600"/>
                </a:lnTo>
                <a:lnTo>
                  <a:pt x="970686" y="1917700"/>
                </a:lnTo>
                <a:lnTo>
                  <a:pt x="954489" y="1943100"/>
                </a:lnTo>
                <a:lnTo>
                  <a:pt x="929188" y="1968500"/>
                </a:lnTo>
                <a:lnTo>
                  <a:pt x="896167" y="1981200"/>
                </a:lnTo>
                <a:close/>
              </a:path>
              <a:path w="1981200" h="1981200">
                <a:moveTo>
                  <a:pt x="1084768" y="1981200"/>
                </a:moveTo>
                <a:lnTo>
                  <a:pt x="1051775" y="1968500"/>
                </a:lnTo>
                <a:lnTo>
                  <a:pt x="1026534" y="1943100"/>
                </a:lnTo>
                <a:lnTo>
                  <a:pt x="1010398" y="1917700"/>
                </a:lnTo>
                <a:lnTo>
                  <a:pt x="1004718" y="1879600"/>
                </a:lnTo>
                <a:lnTo>
                  <a:pt x="1004718" y="1244600"/>
                </a:lnTo>
                <a:lnTo>
                  <a:pt x="1188041" y="1244600"/>
                </a:lnTo>
                <a:lnTo>
                  <a:pt x="1169040" y="1879600"/>
                </a:lnTo>
                <a:lnTo>
                  <a:pt x="1162726" y="1917700"/>
                </a:lnTo>
                <a:lnTo>
                  <a:pt x="1145179" y="1943100"/>
                </a:lnTo>
                <a:lnTo>
                  <a:pt x="1118495" y="1968500"/>
                </a:lnTo>
                <a:lnTo>
                  <a:pt x="1084768" y="1981200"/>
                </a:lnTo>
                <a:close/>
              </a:path>
            </a:pathLst>
          </a:custGeom>
          <a:solidFill>
            <a:srgbClr val="04050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bg object 22"/>
          <p:cNvSpPr/>
          <p:nvPr/>
        </p:nvSpPr>
        <p:spPr>
          <a:xfrm>
            <a:off x="7007049" y="3171186"/>
            <a:ext cx="360680" cy="361950"/>
          </a:xfrm>
          <a:custGeom>
            <a:avLst/>
            <a:gdLst/>
            <a:ahLst/>
            <a:cxnLst/>
            <a:rect l="l" t="t" r="r" b="b"/>
            <a:pathLst>
              <a:path w="360679" h="361950">
                <a:moveTo>
                  <a:pt x="180036" y="361405"/>
                </a:moveTo>
                <a:lnTo>
                  <a:pt x="132178" y="354950"/>
                </a:lnTo>
                <a:lnTo>
                  <a:pt x="89171" y="336733"/>
                </a:lnTo>
                <a:lnTo>
                  <a:pt x="52733" y="308476"/>
                </a:lnTo>
                <a:lnTo>
                  <a:pt x="24581" y="271904"/>
                </a:lnTo>
                <a:lnTo>
                  <a:pt x="6431" y="228738"/>
                </a:lnTo>
                <a:lnTo>
                  <a:pt x="0" y="180702"/>
                </a:lnTo>
                <a:lnTo>
                  <a:pt x="6431" y="132667"/>
                </a:lnTo>
                <a:lnTo>
                  <a:pt x="24581" y="89501"/>
                </a:lnTo>
                <a:lnTo>
                  <a:pt x="52733" y="52928"/>
                </a:lnTo>
                <a:lnTo>
                  <a:pt x="89171" y="24672"/>
                </a:lnTo>
                <a:lnTo>
                  <a:pt x="132178" y="6455"/>
                </a:lnTo>
                <a:lnTo>
                  <a:pt x="180036" y="0"/>
                </a:lnTo>
                <a:lnTo>
                  <a:pt x="227895" y="6455"/>
                </a:lnTo>
                <a:lnTo>
                  <a:pt x="270902" y="24672"/>
                </a:lnTo>
                <a:lnTo>
                  <a:pt x="307339" y="52928"/>
                </a:lnTo>
                <a:lnTo>
                  <a:pt x="335491" y="89501"/>
                </a:lnTo>
                <a:lnTo>
                  <a:pt x="353642" y="132667"/>
                </a:lnTo>
                <a:lnTo>
                  <a:pt x="354025" y="135527"/>
                </a:lnTo>
                <a:lnTo>
                  <a:pt x="180036" y="135527"/>
                </a:lnTo>
                <a:lnTo>
                  <a:pt x="171248" y="136413"/>
                </a:lnTo>
                <a:lnTo>
                  <a:pt x="138482" y="163428"/>
                </a:lnTo>
                <a:lnTo>
                  <a:pt x="135027" y="180702"/>
                </a:lnTo>
                <a:lnTo>
                  <a:pt x="135910" y="189524"/>
                </a:lnTo>
                <a:lnTo>
                  <a:pt x="162826" y="222411"/>
                </a:lnTo>
                <a:lnTo>
                  <a:pt x="180036" y="225878"/>
                </a:lnTo>
                <a:lnTo>
                  <a:pt x="354025" y="225878"/>
                </a:lnTo>
                <a:lnTo>
                  <a:pt x="353642" y="228738"/>
                </a:lnTo>
                <a:lnTo>
                  <a:pt x="335491" y="271904"/>
                </a:lnTo>
                <a:lnTo>
                  <a:pt x="307339" y="308476"/>
                </a:lnTo>
                <a:lnTo>
                  <a:pt x="270902" y="336733"/>
                </a:lnTo>
                <a:lnTo>
                  <a:pt x="227895" y="354950"/>
                </a:lnTo>
                <a:lnTo>
                  <a:pt x="180036" y="361405"/>
                </a:lnTo>
                <a:close/>
              </a:path>
              <a:path w="360679" h="361950">
                <a:moveTo>
                  <a:pt x="354025" y="225878"/>
                </a:moveTo>
                <a:lnTo>
                  <a:pt x="180036" y="225878"/>
                </a:lnTo>
                <a:lnTo>
                  <a:pt x="188825" y="224991"/>
                </a:lnTo>
                <a:lnTo>
                  <a:pt x="197247" y="222411"/>
                </a:lnTo>
                <a:lnTo>
                  <a:pt x="224162" y="189524"/>
                </a:lnTo>
                <a:lnTo>
                  <a:pt x="225046" y="180702"/>
                </a:lnTo>
                <a:lnTo>
                  <a:pt x="224162" y="171881"/>
                </a:lnTo>
                <a:lnTo>
                  <a:pt x="197247" y="138994"/>
                </a:lnTo>
                <a:lnTo>
                  <a:pt x="180036" y="135527"/>
                </a:lnTo>
                <a:lnTo>
                  <a:pt x="354025" y="135527"/>
                </a:lnTo>
                <a:lnTo>
                  <a:pt x="360073" y="180702"/>
                </a:lnTo>
                <a:lnTo>
                  <a:pt x="354025" y="22587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3" name="bg object 2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727196" y="2230266"/>
            <a:ext cx="90018" cy="172932"/>
          </a:xfrm>
          <a:prstGeom prst="rect">
            <a:avLst/>
          </a:prstGeom>
        </p:spPr>
      </p:pic>
      <p:sp>
        <p:nvSpPr>
          <p:cNvPr id="24" name="bg object 24"/>
          <p:cNvSpPr/>
          <p:nvPr/>
        </p:nvSpPr>
        <p:spPr>
          <a:xfrm>
            <a:off x="6736994" y="2945307"/>
            <a:ext cx="1395730" cy="407034"/>
          </a:xfrm>
          <a:custGeom>
            <a:avLst/>
            <a:gdLst/>
            <a:ahLst/>
            <a:cxnLst/>
            <a:rect l="l" t="t" r="r" b="b"/>
            <a:pathLst>
              <a:path w="1395729" h="407035">
                <a:moveTo>
                  <a:pt x="1350276" y="406581"/>
                </a:moveTo>
                <a:lnTo>
                  <a:pt x="720147" y="406581"/>
                </a:lnTo>
                <a:lnTo>
                  <a:pt x="715787" y="357927"/>
                </a:lnTo>
                <a:lnTo>
                  <a:pt x="703222" y="312105"/>
                </a:lnTo>
                <a:lnTo>
                  <a:pt x="683219" y="269889"/>
                </a:lnTo>
                <a:lnTo>
                  <a:pt x="656549" y="232050"/>
                </a:lnTo>
                <a:lnTo>
                  <a:pt x="623979" y="199360"/>
                </a:lnTo>
                <a:lnTo>
                  <a:pt x="586279" y="172591"/>
                </a:lnTo>
                <a:lnTo>
                  <a:pt x="544219" y="152514"/>
                </a:lnTo>
                <a:lnTo>
                  <a:pt x="498567" y="139902"/>
                </a:lnTo>
                <a:lnTo>
                  <a:pt x="450092" y="135527"/>
                </a:lnTo>
                <a:lnTo>
                  <a:pt x="401616" y="139902"/>
                </a:lnTo>
                <a:lnTo>
                  <a:pt x="355964" y="152514"/>
                </a:lnTo>
                <a:lnTo>
                  <a:pt x="313904" y="172591"/>
                </a:lnTo>
                <a:lnTo>
                  <a:pt x="276204" y="199360"/>
                </a:lnTo>
                <a:lnTo>
                  <a:pt x="243635" y="232050"/>
                </a:lnTo>
                <a:lnTo>
                  <a:pt x="216964" y="269889"/>
                </a:lnTo>
                <a:lnTo>
                  <a:pt x="196961" y="312105"/>
                </a:lnTo>
                <a:lnTo>
                  <a:pt x="184396" y="357926"/>
                </a:lnTo>
                <a:lnTo>
                  <a:pt x="180036" y="406581"/>
                </a:lnTo>
                <a:lnTo>
                  <a:pt x="132224" y="400116"/>
                </a:lnTo>
                <a:lnTo>
                  <a:pt x="89231" y="381878"/>
                </a:lnTo>
                <a:lnTo>
                  <a:pt x="52784" y="353601"/>
                </a:lnTo>
                <a:lnTo>
                  <a:pt x="24611" y="317019"/>
                </a:lnTo>
                <a:lnTo>
                  <a:pt x="6440" y="273867"/>
                </a:lnTo>
                <a:lnTo>
                  <a:pt x="0" y="225878"/>
                </a:lnTo>
                <a:lnTo>
                  <a:pt x="0" y="0"/>
                </a:lnTo>
                <a:lnTo>
                  <a:pt x="1395285" y="0"/>
                </a:lnTo>
                <a:lnTo>
                  <a:pt x="1395285" y="361405"/>
                </a:lnTo>
                <a:lnTo>
                  <a:pt x="1391746" y="378984"/>
                </a:lnTo>
                <a:lnTo>
                  <a:pt x="1382097" y="393344"/>
                </a:lnTo>
                <a:lnTo>
                  <a:pt x="1367790" y="403029"/>
                </a:lnTo>
                <a:lnTo>
                  <a:pt x="1350276" y="40658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bg object 25"/>
          <p:cNvSpPr/>
          <p:nvPr/>
        </p:nvSpPr>
        <p:spPr>
          <a:xfrm>
            <a:off x="6736982" y="1951443"/>
            <a:ext cx="1395730" cy="903605"/>
          </a:xfrm>
          <a:custGeom>
            <a:avLst/>
            <a:gdLst/>
            <a:ahLst/>
            <a:cxnLst/>
            <a:rect l="l" t="t" r="r" b="b"/>
            <a:pathLst>
              <a:path w="1395729" h="903605">
                <a:moveTo>
                  <a:pt x="900188" y="271056"/>
                </a:moveTo>
                <a:lnTo>
                  <a:pt x="810171" y="271056"/>
                </a:lnTo>
                <a:lnTo>
                  <a:pt x="800061" y="322287"/>
                </a:lnTo>
                <a:lnTo>
                  <a:pt x="772515" y="364617"/>
                </a:lnTo>
                <a:lnTo>
                  <a:pt x="731710" y="394004"/>
                </a:lnTo>
                <a:lnTo>
                  <a:pt x="681850" y="406400"/>
                </a:lnTo>
                <a:lnTo>
                  <a:pt x="636955" y="401091"/>
                </a:lnTo>
                <a:lnTo>
                  <a:pt x="598030" y="382320"/>
                </a:lnTo>
                <a:lnTo>
                  <a:pt x="567385" y="352679"/>
                </a:lnTo>
                <a:lnTo>
                  <a:pt x="547319" y="314731"/>
                </a:lnTo>
                <a:lnTo>
                  <a:pt x="540118" y="271056"/>
                </a:lnTo>
                <a:lnTo>
                  <a:pt x="450100" y="271056"/>
                </a:lnTo>
                <a:lnTo>
                  <a:pt x="450100" y="722820"/>
                </a:lnTo>
                <a:lnTo>
                  <a:pt x="900188" y="722820"/>
                </a:lnTo>
                <a:lnTo>
                  <a:pt x="900188" y="271056"/>
                </a:lnTo>
                <a:close/>
              </a:path>
              <a:path w="1395729" h="903605">
                <a:moveTo>
                  <a:pt x="1395285" y="180708"/>
                </a:moveTo>
                <a:lnTo>
                  <a:pt x="1388846" y="132715"/>
                </a:lnTo>
                <a:lnTo>
                  <a:pt x="1370685" y="89560"/>
                </a:lnTo>
                <a:lnTo>
                  <a:pt x="1342504" y="52984"/>
                </a:lnTo>
                <a:lnTo>
                  <a:pt x="1306055" y="24701"/>
                </a:lnTo>
                <a:lnTo>
                  <a:pt x="1263065" y="6464"/>
                </a:lnTo>
                <a:lnTo>
                  <a:pt x="1215250" y="0"/>
                </a:lnTo>
                <a:lnTo>
                  <a:pt x="1170241" y="0"/>
                </a:lnTo>
                <a:lnTo>
                  <a:pt x="1170241" y="406590"/>
                </a:lnTo>
                <a:lnTo>
                  <a:pt x="1170241" y="496938"/>
                </a:lnTo>
                <a:lnTo>
                  <a:pt x="1166710" y="514515"/>
                </a:lnTo>
                <a:lnTo>
                  <a:pt x="1157058" y="528878"/>
                </a:lnTo>
                <a:lnTo>
                  <a:pt x="1142746" y="538556"/>
                </a:lnTo>
                <a:lnTo>
                  <a:pt x="1125232" y="542112"/>
                </a:lnTo>
                <a:lnTo>
                  <a:pt x="990206" y="542112"/>
                </a:lnTo>
                <a:lnTo>
                  <a:pt x="990206" y="767994"/>
                </a:lnTo>
                <a:lnTo>
                  <a:pt x="986675" y="785571"/>
                </a:lnTo>
                <a:lnTo>
                  <a:pt x="977023" y="799934"/>
                </a:lnTo>
                <a:lnTo>
                  <a:pt x="962710" y="809612"/>
                </a:lnTo>
                <a:lnTo>
                  <a:pt x="945197" y="813168"/>
                </a:lnTo>
                <a:lnTo>
                  <a:pt x="405091" y="813168"/>
                </a:lnTo>
                <a:lnTo>
                  <a:pt x="387578" y="809612"/>
                </a:lnTo>
                <a:lnTo>
                  <a:pt x="373265" y="799934"/>
                </a:lnTo>
                <a:lnTo>
                  <a:pt x="363613" y="785571"/>
                </a:lnTo>
                <a:lnTo>
                  <a:pt x="360083" y="767994"/>
                </a:lnTo>
                <a:lnTo>
                  <a:pt x="360083" y="542112"/>
                </a:lnTo>
                <a:lnTo>
                  <a:pt x="225056" y="542112"/>
                </a:lnTo>
                <a:lnTo>
                  <a:pt x="207543" y="538556"/>
                </a:lnTo>
                <a:lnTo>
                  <a:pt x="193230" y="528878"/>
                </a:lnTo>
                <a:lnTo>
                  <a:pt x="183578" y="514515"/>
                </a:lnTo>
                <a:lnTo>
                  <a:pt x="180047" y="496938"/>
                </a:lnTo>
                <a:lnTo>
                  <a:pt x="180047" y="406590"/>
                </a:lnTo>
                <a:lnTo>
                  <a:pt x="184619" y="361124"/>
                </a:lnTo>
                <a:lnTo>
                  <a:pt x="197751" y="318744"/>
                </a:lnTo>
                <a:lnTo>
                  <a:pt x="218528" y="280377"/>
                </a:lnTo>
                <a:lnTo>
                  <a:pt x="246037" y="246938"/>
                </a:lnTo>
                <a:lnTo>
                  <a:pt x="279349" y="219341"/>
                </a:lnTo>
                <a:lnTo>
                  <a:pt x="317576" y="198488"/>
                </a:lnTo>
                <a:lnTo>
                  <a:pt x="359791" y="185305"/>
                </a:lnTo>
                <a:lnTo>
                  <a:pt x="405091" y="180708"/>
                </a:lnTo>
                <a:lnTo>
                  <a:pt x="540740" y="180708"/>
                </a:lnTo>
                <a:lnTo>
                  <a:pt x="604024" y="207098"/>
                </a:lnTo>
                <a:lnTo>
                  <a:pt x="630059" y="270294"/>
                </a:lnTo>
                <a:lnTo>
                  <a:pt x="630135" y="271056"/>
                </a:lnTo>
                <a:lnTo>
                  <a:pt x="633869" y="289128"/>
                </a:lnTo>
                <a:lnTo>
                  <a:pt x="644042" y="303733"/>
                </a:lnTo>
                <a:lnTo>
                  <a:pt x="659091" y="313283"/>
                </a:lnTo>
                <a:lnTo>
                  <a:pt x="677443" y="316191"/>
                </a:lnTo>
                <a:lnTo>
                  <a:pt x="694093" y="311912"/>
                </a:lnTo>
                <a:lnTo>
                  <a:pt x="707771" y="301790"/>
                </a:lnTo>
                <a:lnTo>
                  <a:pt x="716953" y="287401"/>
                </a:lnTo>
                <a:lnTo>
                  <a:pt x="720102" y="270294"/>
                </a:lnTo>
                <a:lnTo>
                  <a:pt x="720178" y="264033"/>
                </a:lnTo>
                <a:lnTo>
                  <a:pt x="722261" y="249135"/>
                </a:lnTo>
                <a:lnTo>
                  <a:pt x="745172" y="207403"/>
                </a:lnTo>
                <a:lnTo>
                  <a:pt x="790943" y="182486"/>
                </a:lnTo>
                <a:lnTo>
                  <a:pt x="808456" y="180708"/>
                </a:lnTo>
                <a:lnTo>
                  <a:pt x="945197" y="180708"/>
                </a:lnTo>
                <a:lnTo>
                  <a:pt x="990498" y="185305"/>
                </a:lnTo>
                <a:lnTo>
                  <a:pt x="1032713" y="198488"/>
                </a:lnTo>
                <a:lnTo>
                  <a:pt x="1070940" y="219341"/>
                </a:lnTo>
                <a:lnTo>
                  <a:pt x="1104252" y="246938"/>
                </a:lnTo>
                <a:lnTo>
                  <a:pt x="1131760" y="280377"/>
                </a:lnTo>
                <a:lnTo>
                  <a:pt x="1152537" y="318744"/>
                </a:lnTo>
                <a:lnTo>
                  <a:pt x="1165669" y="361124"/>
                </a:lnTo>
                <a:lnTo>
                  <a:pt x="1170241" y="406590"/>
                </a:lnTo>
                <a:lnTo>
                  <a:pt x="1170241" y="0"/>
                </a:lnTo>
                <a:lnTo>
                  <a:pt x="180047" y="0"/>
                </a:lnTo>
                <a:lnTo>
                  <a:pt x="132232" y="6464"/>
                </a:lnTo>
                <a:lnTo>
                  <a:pt x="89242" y="24701"/>
                </a:lnTo>
                <a:lnTo>
                  <a:pt x="52793" y="52984"/>
                </a:lnTo>
                <a:lnTo>
                  <a:pt x="24612" y="89560"/>
                </a:lnTo>
                <a:lnTo>
                  <a:pt x="6451" y="132715"/>
                </a:lnTo>
                <a:lnTo>
                  <a:pt x="0" y="180708"/>
                </a:lnTo>
                <a:lnTo>
                  <a:pt x="0" y="903516"/>
                </a:lnTo>
                <a:lnTo>
                  <a:pt x="1395285" y="903516"/>
                </a:lnTo>
                <a:lnTo>
                  <a:pt x="1395285" y="813168"/>
                </a:lnTo>
                <a:lnTo>
                  <a:pt x="1395285" y="1807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6" name="bg object 2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007049" y="2230266"/>
            <a:ext cx="90018" cy="172932"/>
          </a:xfrm>
          <a:prstGeom prst="rect">
            <a:avLst/>
          </a:prstGeom>
        </p:spPr>
      </p:pic>
      <p:sp>
        <p:nvSpPr>
          <p:cNvPr id="27" name="bg object 27"/>
          <p:cNvSpPr/>
          <p:nvPr/>
        </p:nvSpPr>
        <p:spPr>
          <a:xfrm>
            <a:off x="8222298" y="2222499"/>
            <a:ext cx="810260" cy="1310640"/>
          </a:xfrm>
          <a:custGeom>
            <a:avLst/>
            <a:gdLst/>
            <a:ahLst/>
            <a:cxnLst/>
            <a:rect l="l" t="t" r="r" b="b"/>
            <a:pathLst>
              <a:path w="810259" h="1310639">
                <a:moveTo>
                  <a:pt x="540105" y="1129398"/>
                </a:moveTo>
                <a:lnTo>
                  <a:pt x="534060" y="1084224"/>
                </a:lnTo>
                <a:lnTo>
                  <a:pt x="533679" y="1081354"/>
                </a:lnTo>
                <a:lnTo>
                  <a:pt x="515518" y="1038199"/>
                </a:lnTo>
                <a:lnTo>
                  <a:pt x="487375" y="1001623"/>
                </a:lnTo>
                <a:lnTo>
                  <a:pt x="450938" y="973366"/>
                </a:lnTo>
                <a:lnTo>
                  <a:pt x="407924" y="955154"/>
                </a:lnTo>
                <a:lnTo>
                  <a:pt x="405079" y="954773"/>
                </a:lnTo>
                <a:lnTo>
                  <a:pt x="405079" y="1129398"/>
                </a:lnTo>
                <a:lnTo>
                  <a:pt x="404190" y="1138212"/>
                </a:lnTo>
                <a:lnTo>
                  <a:pt x="377278" y="1171105"/>
                </a:lnTo>
                <a:lnTo>
                  <a:pt x="360070" y="1174572"/>
                </a:lnTo>
                <a:lnTo>
                  <a:pt x="351282" y="1173683"/>
                </a:lnTo>
                <a:lnTo>
                  <a:pt x="318516" y="1146670"/>
                </a:lnTo>
                <a:lnTo>
                  <a:pt x="315061" y="1129398"/>
                </a:lnTo>
                <a:lnTo>
                  <a:pt x="315937" y="1120571"/>
                </a:lnTo>
                <a:lnTo>
                  <a:pt x="342861" y="1087691"/>
                </a:lnTo>
                <a:lnTo>
                  <a:pt x="360070" y="1084224"/>
                </a:lnTo>
                <a:lnTo>
                  <a:pt x="368858" y="1085100"/>
                </a:lnTo>
                <a:lnTo>
                  <a:pt x="401624" y="1112126"/>
                </a:lnTo>
                <a:lnTo>
                  <a:pt x="405079" y="1129398"/>
                </a:lnTo>
                <a:lnTo>
                  <a:pt x="405079" y="954773"/>
                </a:lnTo>
                <a:lnTo>
                  <a:pt x="360070" y="948690"/>
                </a:lnTo>
                <a:lnTo>
                  <a:pt x="312204" y="955154"/>
                </a:lnTo>
                <a:lnTo>
                  <a:pt x="269201" y="973366"/>
                </a:lnTo>
                <a:lnTo>
                  <a:pt x="232765" y="1001623"/>
                </a:lnTo>
                <a:lnTo>
                  <a:pt x="204609" y="1038199"/>
                </a:lnTo>
                <a:lnTo>
                  <a:pt x="186461" y="1081354"/>
                </a:lnTo>
                <a:lnTo>
                  <a:pt x="180035" y="1129398"/>
                </a:lnTo>
                <a:lnTo>
                  <a:pt x="186461" y="1177429"/>
                </a:lnTo>
                <a:lnTo>
                  <a:pt x="204609" y="1220597"/>
                </a:lnTo>
                <a:lnTo>
                  <a:pt x="232765" y="1257173"/>
                </a:lnTo>
                <a:lnTo>
                  <a:pt x="269201" y="1285430"/>
                </a:lnTo>
                <a:lnTo>
                  <a:pt x="312204" y="1303642"/>
                </a:lnTo>
                <a:lnTo>
                  <a:pt x="360070" y="1310093"/>
                </a:lnTo>
                <a:lnTo>
                  <a:pt x="407924" y="1303642"/>
                </a:lnTo>
                <a:lnTo>
                  <a:pt x="450938" y="1285430"/>
                </a:lnTo>
                <a:lnTo>
                  <a:pt x="487375" y="1257173"/>
                </a:lnTo>
                <a:lnTo>
                  <a:pt x="515518" y="1220597"/>
                </a:lnTo>
                <a:lnTo>
                  <a:pt x="533679" y="1177429"/>
                </a:lnTo>
                <a:lnTo>
                  <a:pt x="534060" y="1174572"/>
                </a:lnTo>
                <a:lnTo>
                  <a:pt x="540105" y="1129398"/>
                </a:lnTo>
                <a:close/>
              </a:path>
              <a:path w="810259" h="1310639">
                <a:moveTo>
                  <a:pt x="810158" y="677633"/>
                </a:moveTo>
                <a:lnTo>
                  <a:pt x="135026" y="677633"/>
                </a:lnTo>
                <a:lnTo>
                  <a:pt x="117513" y="674090"/>
                </a:lnTo>
                <a:lnTo>
                  <a:pt x="103200" y="664400"/>
                </a:lnTo>
                <a:lnTo>
                  <a:pt x="93548" y="650036"/>
                </a:lnTo>
                <a:lnTo>
                  <a:pt x="90017" y="632460"/>
                </a:lnTo>
                <a:lnTo>
                  <a:pt x="90017" y="225882"/>
                </a:lnTo>
                <a:lnTo>
                  <a:pt x="93548" y="208305"/>
                </a:lnTo>
                <a:lnTo>
                  <a:pt x="103200" y="193941"/>
                </a:lnTo>
                <a:lnTo>
                  <a:pt x="117513" y="184251"/>
                </a:lnTo>
                <a:lnTo>
                  <a:pt x="135026" y="180708"/>
                </a:lnTo>
                <a:lnTo>
                  <a:pt x="652627" y="180708"/>
                </a:lnTo>
                <a:lnTo>
                  <a:pt x="531101" y="18072"/>
                </a:lnTo>
                <a:lnTo>
                  <a:pt x="523887" y="10452"/>
                </a:lnTo>
                <a:lnTo>
                  <a:pt x="515226" y="4762"/>
                </a:lnTo>
                <a:lnTo>
                  <a:pt x="505510" y="1219"/>
                </a:lnTo>
                <a:lnTo>
                  <a:pt x="495096" y="0"/>
                </a:lnTo>
                <a:lnTo>
                  <a:pt x="0" y="0"/>
                </a:lnTo>
                <a:lnTo>
                  <a:pt x="0" y="1129398"/>
                </a:lnTo>
                <a:lnTo>
                  <a:pt x="90017" y="1129398"/>
                </a:lnTo>
                <a:lnTo>
                  <a:pt x="94373" y="1080744"/>
                </a:lnTo>
                <a:lnTo>
                  <a:pt x="106934" y="1034923"/>
                </a:lnTo>
                <a:lnTo>
                  <a:pt x="126936" y="992708"/>
                </a:lnTo>
                <a:lnTo>
                  <a:pt x="153606" y="954862"/>
                </a:lnTo>
                <a:lnTo>
                  <a:pt x="186182" y="922172"/>
                </a:lnTo>
                <a:lnTo>
                  <a:pt x="223875" y="895400"/>
                </a:lnTo>
                <a:lnTo>
                  <a:pt x="265938" y="875334"/>
                </a:lnTo>
                <a:lnTo>
                  <a:pt x="311594" y="862711"/>
                </a:lnTo>
                <a:lnTo>
                  <a:pt x="360070" y="858342"/>
                </a:lnTo>
                <a:lnTo>
                  <a:pt x="408546" y="862711"/>
                </a:lnTo>
                <a:lnTo>
                  <a:pt x="454190" y="875334"/>
                </a:lnTo>
                <a:lnTo>
                  <a:pt x="496252" y="895400"/>
                </a:lnTo>
                <a:lnTo>
                  <a:pt x="533958" y="922172"/>
                </a:lnTo>
                <a:lnTo>
                  <a:pt x="566521" y="954862"/>
                </a:lnTo>
                <a:lnTo>
                  <a:pt x="593191" y="992708"/>
                </a:lnTo>
                <a:lnTo>
                  <a:pt x="613194" y="1034923"/>
                </a:lnTo>
                <a:lnTo>
                  <a:pt x="625767" y="1080744"/>
                </a:lnTo>
                <a:lnTo>
                  <a:pt x="630123" y="1129398"/>
                </a:lnTo>
                <a:lnTo>
                  <a:pt x="677938" y="1122934"/>
                </a:lnTo>
                <a:lnTo>
                  <a:pt x="720928" y="1104696"/>
                </a:lnTo>
                <a:lnTo>
                  <a:pt x="757377" y="1076413"/>
                </a:lnTo>
                <a:lnTo>
                  <a:pt x="785545" y="1039837"/>
                </a:lnTo>
                <a:lnTo>
                  <a:pt x="803719" y="996683"/>
                </a:lnTo>
                <a:lnTo>
                  <a:pt x="810158" y="948690"/>
                </a:lnTo>
                <a:lnTo>
                  <a:pt x="810158" y="677633"/>
                </a:lnTo>
                <a:close/>
              </a:path>
              <a:path w="810259" h="1310639">
                <a:moveTo>
                  <a:pt x="810158" y="406577"/>
                </a:moveTo>
                <a:lnTo>
                  <a:pt x="720140" y="271056"/>
                </a:lnTo>
                <a:lnTo>
                  <a:pt x="180035" y="271056"/>
                </a:lnTo>
                <a:lnTo>
                  <a:pt x="180035" y="587286"/>
                </a:lnTo>
                <a:lnTo>
                  <a:pt x="810158" y="587286"/>
                </a:lnTo>
                <a:lnTo>
                  <a:pt x="810158" y="4065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9600" b="1" i="0">
                <a:solidFill>
                  <a:srgbClr val="255C8B"/>
                </a:solidFill>
                <a:latin typeface="Verdana"/>
                <a:cs typeface="Verdan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9600" b="1" i="0">
                <a:solidFill>
                  <a:srgbClr val="255C8B"/>
                </a:solidFill>
                <a:latin typeface="Verdana"/>
                <a:cs typeface="Verdan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7" Type="http://schemas.openxmlformats.org/officeDocument/2006/relationships/image" Target="../media/image1.jpg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18287999" cy="102869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877163" y="4378324"/>
            <a:ext cx="6533672" cy="148843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600" b="1" i="0">
                <a:solidFill>
                  <a:srgbClr val="255C8B"/>
                </a:solidFill>
                <a:latin typeface="Verdana"/>
                <a:cs typeface="Verdan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67647" y="3068830"/>
            <a:ext cx="17352704" cy="59397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jpg"/><Relationship Id="rId3" Type="http://schemas.openxmlformats.org/officeDocument/2006/relationships/image" Target="../media/image6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Relationship Id="rId6" Type="http://schemas.openxmlformats.org/officeDocument/2006/relationships/image" Target="../media/image43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Relationship Id="rId3" Type="http://schemas.openxmlformats.org/officeDocument/2006/relationships/image" Target="../media/image45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5" Type="http://schemas.openxmlformats.org/officeDocument/2006/relationships/image" Target="../media/image49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Relationship Id="rId3" Type="http://schemas.openxmlformats.org/officeDocument/2006/relationships/image" Target="../media/image51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Relationship Id="rId3" Type="http://schemas.openxmlformats.org/officeDocument/2006/relationships/image" Target="../media/image53.png"/><Relationship Id="rId4" Type="http://schemas.openxmlformats.org/officeDocument/2006/relationships/image" Target="../media/image54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Relationship Id="rId3" Type="http://schemas.openxmlformats.org/officeDocument/2006/relationships/image" Target="../media/image56.png"/><Relationship Id="rId4" Type="http://schemas.openxmlformats.org/officeDocument/2006/relationships/image" Target="../media/image57.png"/><Relationship Id="rId5" Type="http://schemas.openxmlformats.org/officeDocument/2006/relationships/image" Target="../media/image51.png"/><Relationship Id="rId6" Type="http://schemas.openxmlformats.org/officeDocument/2006/relationships/image" Target="../media/image58.png"/><Relationship Id="rId7" Type="http://schemas.openxmlformats.org/officeDocument/2006/relationships/image" Target="../media/image59.png"/><Relationship Id="rId8" Type="http://schemas.openxmlformats.org/officeDocument/2006/relationships/image" Target="../media/image60.png"/><Relationship Id="rId9" Type="http://schemas.openxmlformats.org/officeDocument/2006/relationships/image" Target="../media/image61.png"/><Relationship Id="rId10" Type="http://schemas.openxmlformats.org/officeDocument/2006/relationships/image" Target="../media/image62.png"/><Relationship Id="rId11" Type="http://schemas.openxmlformats.org/officeDocument/2006/relationships/image" Target="../media/image63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Relationship Id="rId3" Type="http://schemas.openxmlformats.org/officeDocument/2006/relationships/image" Target="../media/image65.png"/><Relationship Id="rId4" Type="http://schemas.openxmlformats.org/officeDocument/2006/relationships/image" Target="../media/image66.png"/><Relationship Id="rId5" Type="http://schemas.openxmlformats.org/officeDocument/2006/relationships/image" Target="../media/image67.png"/><Relationship Id="rId6" Type="http://schemas.openxmlformats.org/officeDocument/2006/relationships/image" Target="../media/image68.png"/><Relationship Id="rId7" Type="http://schemas.openxmlformats.org/officeDocument/2006/relationships/image" Target="../media/image69.png"/><Relationship Id="rId8" Type="http://schemas.openxmlformats.org/officeDocument/2006/relationships/image" Target="../media/image70.png"/><Relationship Id="rId9" Type="http://schemas.openxmlformats.org/officeDocument/2006/relationships/image" Target="../media/image71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jpg"/><Relationship Id="rId7" Type="http://schemas.openxmlformats.org/officeDocument/2006/relationships/image" Target="../media/image18.jpg"/><Relationship Id="rId8" Type="http://schemas.openxmlformats.org/officeDocument/2006/relationships/image" Target="../media/image19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jpg"/><Relationship Id="rId3" Type="http://schemas.openxmlformats.org/officeDocument/2006/relationships/image" Target="../media/image25.jpg"/><Relationship Id="rId4" Type="http://schemas.openxmlformats.org/officeDocument/2006/relationships/image" Target="../media/image26.jpg"/><Relationship Id="rId5" Type="http://schemas.openxmlformats.org/officeDocument/2006/relationships/image" Target="../media/image27.jpg"/><Relationship Id="rId6" Type="http://schemas.openxmlformats.org/officeDocument/2006/relationships/image" Target="../media/image28.png"/><Relationship Id="rId7" Type="http://schemas.openxmlformats.org/officeDocument/2006/relationships/image" Target="../media/image29.jpg"/><Relationship Id="rId8" Type="http://schemas.openxmlformats.org/officeDocument/2006/relationships/image" Target="../media/image30.png"/><Relationship Id="rId9" Type="http://schemas.openxmlformats.org/officeDocument/2006/relationships/image" Target="../media/image31.png"/><Relationship Id="rId10" Type="http://schemas.openxmlformats.org/officeDocument/2006/relationships/image" Target="../media/image32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5.jpg"/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38.jp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9" cy="1028699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324220" y="2442656"/>
            <a:ext cx="8586026" cy="650125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5712460" cy="762000"/>
          </a:xfrm>
          <a:custGeom>
            <a:avLst/>
            <a:gdLst/>
            <a:ahLst/>
            <a:cxnLst/>
            <a:rect l="l" t="t" r="r" b="b"/>
            <a:pathLst>
              <a:path w="5712460" h="762000">
                <a:moveTo>
                  <a:pt x="4942188" y="761999"/>
                </a:moveTo>
                <a:lnTo>
                  <a:pt x="0" y="761999"/>
                </a:lnTo>
                <a:lnTo>
                  <a:pt x="0" y="0"/>
                </a:lnTo>
                <a:lnTo>
                  <a:pt x="5712321" y="0"/>
                </a:lnTo>
                <a:lnTo>
                  <a:pt x="5712321" y="1374"/>
                </a:lnTo>
                <a:lnTo>
                  <a:pt x="4942188" y="761999"/>
                </a:lnTo>
                <a:close/>
              </a:path>
            </a:pathLst>
          </a:custGeom>
          <a:solidFill>
            <a:srgbClr val="255C8B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9793648" y="2950126"/>
            <a:ext cx="6994525" cy="4680585"/>
            <a:chOff x="9793648" y="2950126"/>
            <a:chExt cx="6994525" cy="4680585"/>
          </a:xfrm>
        </p:grpSpPr>
        <p:sp>
          <p:nvSpPr>
            <p:cNvPr id="4" name="object 4"/>
            <p:cNvSpPr/>
            <p:nvPr/>
          </p:nvSpPr>
          <p:spPr>
            <a:xfrm>
              <a:off x="10376510" y="6042835"/>
              <a:ext cx="1165860" cy="1343025"/>
            </a:xfrm>
            <a:custGeom>
              <a:avLst/>
              <a:gdLst/>
              <a:ahLst/>
              <a:cxnLst/>
              <a:rect l="l" t="t" r="r" b="b"/>
              <a:pathLst>
                <a:path w="1165859" h="1343025">
                  <a:moveTo>
                    <a:pt x="0" y="1342914"/>
                  </a:moveTo>
                  <a:lnTo>
                    <a:pt x="1165724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0376510" y="6042835"/>
              <a:ext cx="1165860" cy="1343025"/>
            </a:xfrm>
            <a:custGeom>
              <a:avLst/>
              <a:gdLst/>
              <a:ahLst/>
              <a:cxnLst/>
              <a:rect l="l" t="t" r="r" b="b"/>
              <a:pathLst>
                <a:path w="1165859" h="1343025">
                  <a:moveTo>
                    <a:pt x="0" y="1342914"/>
                  </a:moveTo>
                  <a:lnTo>
                    <a:pt x="1165724" y="0"/>
                  </a:lnTo>
                </a:path>
              </a:pathLst>
            </a:custGeom>
            <a:ln w="38857">
              <a:solidFill>
                <a:srgbClr val="40B8D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1542235" y="5231491"/>
              <a:ext cx="1165860" cy="811530"/>
            </a:xfrm>
            <a:custGeom>
              <a:avLst/>
              <a:gdLst/>
              <a:ahLst/>
              <a:cxnLst/>
              <a:rect l="l" t="t" r="r" b="b"/>
              <a:pathLst>
                <a:path w="1165859" h="811529">
                  <a:moveTo>
                    <a:pt x="0" y="811343"/>
                  </a:moveTo>
                  <a:lnTo>
                    <a:pt x="1165724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1542235" y="5231491"/>
              <a:ext cx="1165860" cy="811530"/>
            </a:xfrm>
            <a:custGeom>
              <a:avLst/>
              <a:gdLst/>
              <a:ahLst/>
              <a:cxnLst/>
              <a:rect l="l" t="t" r="r" b="b"/>
              <a:pathLst>
                <a:path w="1165859" h="811529">
                  <a:moveTo>
                    <a:pt x="0" y="811343"/>
                  </a:moveTo>
                  <a:lnTo>
                    <a:pt x="1165724" y="0"/>
                  </a:lnTo>
                </a:path>
              </a:pathLst>
            </a:custGeom>
            <a:ln w="38857">
              <a:solidFill>
                <a:srgbClr val="40B8D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2707959" y="4951717"/>
              <a:ext cx="1165860" cy="280035"/>
            </a:xfrm>
            <a:custGeom>
              <a:avLst/>
              <a:gdLst/>
              <a:ahLst/>
              <a:cxnLst/>
              <a:rect l="l" t="t" r="r" b="b"/>
              <a:pathLst>
                <a:path w="1165859" h="280035">
                  <a:moveTo>
                    <a:pt x="0" y="279773"/>
                  </a:moveTo>
                  <a:lnTo>
                    <a:pt x="1165724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2707959" y="4951717"/>
              <a:ext cx="1165860" cy="280035"/>
            </a:xfrm>
            <a:custGeom>
              <a:avLst/>
              <a:gdLst/>
              <a:ahLst/>
              <a:cxnLst/>
              <a:rect l="l" t="t" r="r" b="b"/>
              <a:pathLst>
                <a:path w="1165859" h="280035">
                  <a:moveTo>
                    <a:pt x="0" y="279773"/>
                  </a:moveTo>
                  <a:lnTo>
                    <a:pt x="1165724" y="0"/>
                  </a:lnTo>
                </a:path>
              </a:pathLst>
            </a:custGeom>
            <a:ln w="38857">
              <a:solidFill>
                <a:srgbClr val="40B8D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3873683" y="4252283"/>
              <a:ext cx="1165860" cy="699770"/>
            </a:xfrm>
            <a:custGeom>
              <a:avLst/>
              <a:gdLst/>
              <a:ahLst/>
              <a:cxnLst/>
              <a:rect l="l" t="t" r="r" b="b"/>
              <a:pathLst>
                <a:path w="1165859" h="699770">
                  <a:moveTo>
                    <a:pt x="0" y="699434"/>
                  </a:moveTo>
                  <a:lnTo>
                    <a:pt x="1165724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3873683" y="4252283"/>
              <a:ext cx="1165860" cy="699770"/>
            </a:xfrm>
            <a:custGeom>
              <a:avLst/>
              <a:gdLst/>
              <a:ahLst/>
              <a:cxnLst/>
              <a:rect l="l" t="t" r="r" b="b"/>
              <a:pathLst>
                <a:path w="1165859" h="699770">
                  <a:moveTo>
                    <a:pt x="0" y="699434"/>
                  </a:moveTo>
                  <a:lnTo>
                    <a:pt x="1165724" y="0"/>
                  </a:lnTo>
                </a:path>
              </a:pathLst>
            </a:custGeom>
            <a:ln w="38857">
              <a:solidFill>
                <a:srgbClr val="40B8D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15039407" y="3832622"/>
              <a:ext cx="1165860" cy="419734"/>
            </a:xfrm>
            <a:custGeom>
              <a:avLst/>
              <a:gdLst/>
              <a:ahLst/>
              <a:cxnLst/>
              <a:rect l="l" t="t" r="r" b="b"/>
              <a:pathLst>
                <a:path w="1165859" h="419735">
                  <a:moveTo>
                    <a:pt x="0" y="419660"/>
                  </a:moveTo>
                  <a:lnTo>
                    <a:pt x="1165724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15039407" y="3832622"/>
              <a:ext cx="1165860" cy="419734"/>
            </a:xfrm>
            <a:custGeom>
              <a:avLst/>
              <a:gdLst/>
              <a:ahLst/>
              <a:cxnLst/>
              <a:rect l="l" t="t" r="r" b="b"/>
              <a:pathLst>
                <a:path w="1165859" h="419735">
                  <a:moveTo>
                    <a:pt x="0" y="419660"/>
                  </a:moveTo>
                  <a:lnTo>
                    <a:pt x="1165724" y="0"/>
                  </a:lnTo>
                </a:path>
              </a:pathLst>
            </a:custGeom>
            <a:ln w="38857">
              <a:solidFill>
                <a:srgbClr val="40B8D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10376510" y="6378564"/>
              <a:ext cx="1165860" cy="1209040"/>
            </a:xfrm>
            <a:custGeom>
              <a:avLst/>
              <a:gdLst/>
              <a:ahLst/>
              <a:cxnLst/>
              <a:rect l="l" t="t" r="r" b="b"/>
              <a:pathLst>
                <a:path w="1165859" h="1209040">
                  <a:moveTo>
                    <a:pt x="0" y="1208622"/>
                  </a:moveTo>
                  <a:lnTo>
                    <a:pt x="1165724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10376510" y="6378564"/>
              <a:ext cx="1165860" cy="1209040"/>
            </a:xfrm>
            <a:custGeom>
              <a:avLst/>
              <a:gdLst/>
              <a:ahLst/>
              <a:cxnLst/>
              <a:rect l="l" t="t" r="r" b="b"/>
              <a:pathLst>
                <a:path w="1165859" h="1209040">
                  <a:moveTo>
                    <a:pt x="0" y="1208622"/>
                  </a:moveTo>
                  <a:lnTo>
                    <a:pt x="1165724" y="0"/>
                  </a:lnTo>
                </a:path>
              </a:pathLst>
            </a:custGeom>
            <a:ln w="38857">
              <a:solidFill>
                <a:srgbClr val="2D8BB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11542235" y="5511265"/>
              <a:ext cx="1165860" cy="867410"/>
            </a:xfrm>
            <a:custGeom>
              <a:avLst/>
              <a:gdLst/>
              <a:ahLst/>
              <a:cxnLst/>
              <a:rect l="l" t="t" r="r" b="b"/>
              <a:pathLst>
                <a:path w="1165859" h="867410">
                  <a:moveTo>
                    <a:pt x="0" y="867299"/>
                  </a:moveTo>
                  <a:lnTo>
                    <a:pt x="1165724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11542235" y="5511265"/>
              <a:ext cx="1165860" cy="867410"/>
            </a:xfrm>
            <a:custGeom>
              <a:avLst/>
              <a:gdLst/>
              <a:ahLst/>
              <a:cxnLst/>
              <a:rect l="l" t="t" r="r" b="b"/>
              <a:pathLst>
                <a:path w="1165859" h="867410">
                  <a:moveTo>
                    <a:pt x="0" y="867299"/>
                  </a:moveTo>
                  <a:lnTo>
                    <a:pt x="1165724" y="0"/>
                  </a:lnTo>
                </a:path>
              </a:pathLst>
            </a:custGeom>
            <a:ln w="38857">
              <a:solidFill>
                <a:srgbClr val="2D8BB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12707959" y="4762870"/>
              <a:ext cx="1165860" cy="748665"/>
            </a:xfrm>
            <a:custGeom>
              <a:avLst/>
              <a:gdLst/>
              <a:ahLst/>
              <a:cxnLst/>
              <a:rect l="l" t="t" r="r" b="b"/>
              <a:pathLst>
                <a:path w="1165859" h="748664">
                  <a:moveTo>
                    <a:pt x="0" y="748394"/>
                  </a:moveTo>
                  <a:lnTo>
                    <a:pt x="1165724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12707959" y="4762870"/>
              <a:ext cx="1165860" cy="748665"/>
            </a:xfrm>
            <a:custGeom>
              <a:avLst/>
              <a:gdLst/>
              <a:ahLst/>
              <a:cxnLst/>
              <a:rect l="l" t="t" r="r" b="b"/>
              <a:pathLst>
                <a:path w="1165859" h="748664">
                  <a:moveTo>
                    <a:pt x="0" y="748394"/>
                  </a:moveTo>
                  <a:lnTo>
                    <a:pt x="1165724" y="0"/>
                  </a:lnTo>
                </a:path>
              </a:pathLst>
            </a:custGeom>
            <a:ln w="38857">
              <a:solidFill>
                <a:srgbClr val="2D8BB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13873683" y="3860600"/>
              <a:ext cx="1165860" cy="902335"/>
            </a:xfrm>
            <a:custGeom>
              <a:avLst/>
              <a:gdLst/>
              <a:ahLst/>
              <a:cxnLst/>
              <a:rect l="l" t="t" r="r" b="b"/>
              <a:pathLst>
                <a:path w="1165859" h="902335">
                  <a:moveTo>
                    <a:pt x="0" y="902270"/>
                  </a:moveTo>
                  <a:lnTo>
                    <a:pt x="1165724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13873683" y="3860600"/>
              <a:ext cx="1165860" cy="902335"/>
            </a:xfrm>
            <a:custGeom>
              <a:avLst/>
              <a:gdLst/>
              <a:ahLst/>
              <a:cxnLst/>
              <a:rect l="l" t="t" r="r" b="b"/>
              <a:pathLst>
                <a:path w="1165859" h="902335">
                  <a:moveTo>
                    <a:pt x="0" y="902270"/>
                  </a:moveTo>
                  <a:lnTo>
                    <a:pt x="1165724" y="0"/>
                  </a:lnTo>
                </a:path>
              </a:pathLst>
            </a:custGeom>
            <a:ln w="38857">
              <a:solidFill>
                <a:srgbClr val="2D8BB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15039407" y="2993301"/>
              <a:ext cx="1165860" cy="867410"/>
            </a:xfrm>
            <a:custGeom>
              <a:avLst/>
              <a:gdLst/>
              <a:ahLst/>
              <a:cxnLst/>
              <a:rect l="l" t="t" r="r" b="b"/>
              <a:pathLst>
                <a:path w="1165859" h="867410">
                  <a:moveTo>
                    <a:pt x="0" y="867298"/>
                  </a:moveTo>
                  <a:lnTo>
                    <a:pt x="1165724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15039407" y="2993301"/>
              <a:ext cx="1165860" cy="867410"/>
            </a:xfrm>
            <a:custGeom>
              <a:avLst/>
              <a:gdLst/>
              <a:ahLst/>
              <a:cxnLst/>
              <a:rect l="l" t="t" r="r" b="b"/>
              <a:pathLst>
                <a:path w="1165859" h="867410">
                  <a:moveTo>
                    <a:pt x="0" y="867298"/>
                  </a:moveTo>
                  <a:lnTo>
                    <a:pt x="1165724" y="0"/>
                  </a:lnTo>
                </a:path>
              </a:pathLst>
            </a:custGeom>
            <a:ln w="38857">
              <a:solidFill>
                <a:srgbClr val="2D8BB9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4" name="object 2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333335" y="7342574"/>
              <a:ext cx="86350" cy="86349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499059" y="5999660"/>
              <a:ext cx="86350" cy="86349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664783" y="5188316"/>
              <a:ext cx="86350" cy="86349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30508" y="4908543"/>
              <a:ext cx="86350" cy="86349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996231" y="4209108"/>
              <a:ext cx="86350" cy="86349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161956" y="3789447"/>
              <a:ext cx="86350" cy="86349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333335" y="7544012"/>
              <a:ext cx="86350" cy="86349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664783" y="5468090"/>
              <a:ext cx="86350" cy="86349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499059" y="6335389"/>
              <a:ext cx="86350" cy="86349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830508" y="4719695"/>
              <a:ext cx="86350" cy="86349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996231" y="3817425"/>
              <a:ext cx="86350" cy="86349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161956" y="2950126"/>
              <a:ext cx="86350" cy="86349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9793648" y="3133187"/>
              <a:ext cx="6994525" cy="4196715"/>
            </a:xfrm>
            <a:custGeom>
              <a:avLst/>
              <a:gdLst/>
              <a:ahLst/>
              <a:cxnLst/>
              <a:rect l="l" t="t" r="r" b="b"/>
              <a:pathLst>
                <a:path w="6994525" h="4196715">
                  <a:moveTo>
                    <a:pt x="0" y="4196607"/>
                  </a:moveTo>
                  <a:lnTo>
                    <a:pt x="6994345" y="4196607"/>
                  </a:lnTo>
                </a:path>
                <a:path w="6994525" h="4196715">
                  <a:moveTo>
                    <a:pt x="0" y="2797738"/>
                  </a:moveTo>
                  <a:lnTo>
                    <a:pt x="6994345" y="2797738"/>
                  </a:lnTo>
                </a:path>
                <a:path w="6994525" h="4196715">
                  <a:moveTo>
                    <a:pt x="0" y="1398869"/>
                  </a:moveTo>
                  <a:lnTo>
                    <a:pt x="6994345" y="1398869"/>
                  </a:lnTo>
                </a:path>
                <a:path w="6994525" h="4196715">
                  <a:moveTo>
                    <a:pt x="0" y="0"/>
                  </a:moveTo>
                  <a:lnTo>
                    <a:pt x="6994345" y="0"/>
                  </a:lnTo>
                </a:path>
              </a:pathLst>
            </a:custGeom>
            <a:ln w="863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7" name="object 37"/>
          <p:cNvSpPr txBox="1"/>
          <p:nvPr/>
        </p:nvSpPr>
        <p:spPr>
          <a:xfrm>
            <a:off x="9957696" y="8785042"/>
            <a:ext cx="829310" cy="35750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150" spc="30">
                <a:latin typeface="Verdana"/>
                <a:cs typeface="Verdana"/>
              </a:rPr>
              <a:t>6</a:t>
            </a:r>
            <a:r>
              <a:rPr dirty="0" sz="2150" spc="-225">
                <a:latin typeface="Verdana"/>
                <a:cs typeface="Verdana"/>
              </a:rPr>
              <a:t> </a:t>
            </a:r>
            <a:r>
              <a:rPr dirty="0" sz="2150" spc="50">
                <a:latin typeface="Verdana"/>
                <a:cs typeface="Verdana"/>
              </a:rPr>
              <a:t>Mos</a:t>
            </a:r>
            <a:endParaRPr sz="2150">
              <a:latin typeface="Verdana"/>
              <a:cs typeface="Verdana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11128816" y="8785042"/>
            <a:ext cx="818515" cy="35750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150" spc="-210">
                <a:latin typeface="Verdana"/>
                <a:cs typeface="Verdana"/>
              </a:rPr>
              <a:t>1</a:t>
            </a:r>
            <a:r>
              <a:rPr dirty="0" sz="2150" spc="-225">
                <a:latin typeface="Verdana"/>
                <a:cs typeface="Verdana"/>
              </a:rPr>
              <a:t> </a:t>
            </a:r>
            <a:r>
              <a:rPr dirty="0" sz="2150" spc="-145">
                <a:latin typeface="Verdana"/>
                <a:cs typeface="Verdana"/>
              </a:rPr>
              <a:t>Y</a:t>
            </a:r>
            <a:r>
              <a:rPr dirty="0" sz="2150" spc="-45">
                <a:latin typeface="Verdana"/>
                <a:cs typeface="Verdana"/>
              </a:rPr>
              <a:t>ear</a:t>
            </a:r>
            <a:endParaRPr sz="2150">
              <a:latin typeface="Verdana"/>
              <a:cs typeface="Verdana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12227754" y="8785042"/>
            <a:ext cx="960755" cy="35750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150" spc="-175">
                <a:latin typeface="Verdana"/>
                <a:cs typeface="Verdana"/>
              </a:rPr>
              <a:t>2</a:t>
            </a:r>
            <a:r>
              <a:rPr dirty="0" sz="2150" spc="-225">
                <a:latin typeface="Verdana"/>
                <a:cs typeface="Verdana"/>
              </a:rPr>
              <a:t> </a:t>
            </a:r>
            <a:r>
              <a:rPr dirty="0" sz="2150" spc="-145">
                <a:latin typeface="Verdana"/>
                <a:cs typeface="Verdana"/>
              </a:rPr>
              <a:t>Y</a:t>
            </a:r>
            <a:r>
              <a:rPr dirty="0" sz="2150" spc="-40">
                <a:latin typeface="Verdana"/>
                <a:cs typeface="Verdana"/>
              </a:rPr>
              <a:t>ears</a:t>
            </a:r>
            <a:endParaRPr sz="2150">
              <a:latin typeface="Verdana"/>
              <a:cs typeface="Verdana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13419653" y="8785042"/>
            <a:ext cx="908685" cy="35750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150" spc="-55">
                <a:latin typeface="Verdana"/>
                <a:cs typeface="Verdana"/>
              </a:rPr>
              <a:t>4</a:t>
            </a:r>
            <a:r>
              <a:rPr dirty="0" sz="2150" spc="-145">
                <a:latin typeface="Verdana"/>
                <a:cs typeface="Verdana"/>
              </a:rPr>
              <a:t>Y</a:t>
            </a:r>
            <a:r>
              <a:rPr dirty="0" sz="2150" spc="-40">
                <a:latin typeface="Verdana"/>
                <a:cs typeface="Verdana"/>
              </a:rPr>
              <a:t>ears</a:t>
            </a:r>
            <a:endParaRPr sz="2150">
              <a:latin typeface="Verdana"/>
              <a:cs typeface="Verdana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14587267" y="8785042"/>
            <a:ext cx="904875" cy="35750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150" spc="-85">
                <a:latin typeface="Verdana"/>
                <a:cs typeface="Verdana"/>
              </a:rPr>
              <a:t>5</a:t>
            </a:r>
            <a:r>
              <a:rPr dirty="0" sz="2150" spc="-145">
                <a:latin typeface="Verdana"/>
                <a:cs typeface="Verdana"/>
              </a:rPr>
              <a:t>Y</a:t>
            </a:r>
            <a:r>
              <a:rPr dirty="0" sz="2150" spc="-40">
                <a:latin typeface="Verdana"/>
                <a:cs typeface="Verdana"/>
              </a:rPr>
              <a:t>ears</a:t>
            </a:r>
            <a:endParaRPr sz="2150">
              <a:latin typeface="Verdana"/>
              <a:cs typeface="Verdana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9391699" y="8538945"/>
            <a:ext cx="219710" cy="35750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150" spc="160">
                <a:latin typeface="Verdana"/>
                <a:cs typeface="Verdana"/>
              </a:rPr>
              <a:t>0</a:t>
            </a:r>
            <a:endParaRPr sz="2150">
              <a:latin typeface="Verdana"/>
              <a:cs typeface="Verdana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9423810" y="7140077"/>
            <a:ext cx="172720" cy="35750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150" spc="-210">
                <a:latin typeface="Verdana"/>
                <a:cs typeface="Verdana"/>
              </a:rPr>
              <a:t>1</a:t>
            </a:r>
            <a:endParaRPr sz="2150">
              <a:latin typeface="Verdana"/>
              <a:cs typeface="Verdana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9430152" y="5741208"/>
            <a:ext cx="177165" cy="35750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150" spc="-175">
                <a:latin typeface="Verdana"/>
                <a:cs typeface="Verdana"/>
              </a:rPr>
              <a:t>2</a:t>
            </a:r>
            <a:endParaRPr sz="2150">
              <a:latin typeface="Verdana"/>
              <a:cs typeface="Verdana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9425834" y="4342339"/>
            <a:ext cx="186055" cy="35750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150" spc="-105">
                <a:latin typeface="Verdana"/>
                <a:cs typeface="Verdana"/>
              </a:rPr>
              <a:t>3</a:t>
            </a:r>
            <a:endParaRPr sz="2150">
              <a:latin typeface="Verdana"/>
              <a:cs typeface="Verdana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9405191" y="2943470"/>
            <a:ext cx="193040" cy="35750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150" spc="-55">
                <a:latin typeface="Verdana"/>
                <a:cs typeface="Verdana"/>
              </a:rPr>
              <a:t>4</a:t>
            </a:r>
            <a:endParaRPr sz="2150">
              <a:latin typeface="Verdana"/>
              <a:cs typeface="Verdana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9415715" y="1544601"/>
            <a:ext cx="189230" cy="35750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150" spc="-85">
                <a:latin typeface="Verdana"/>
                <a:cs typeface="Verdana"/>
              </a:rPr>
              <a:t>5</a:t>
            </a:r>
            <a:endParaRPr sz="2150">
              <a:latin typeface="Verdana"/>
              <a:cs typeface="Verdana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9793648" y="8728664"/>
            <a:ext cx="6994525" cy="0"/>
          </a:xfrm>
          <a:custGeom>
            <a:avLst/>
            <a:gdLst/>
            <a:ahLst/>
            <a:cxnLst/>
            <a:rect l="l" t="t" r="r" b="b"/>
            <a:pathLst>
              <a:path w="6994525" h="0">
                <a:moveTo>
                  <a:pt x="0" y="0"/>
                </a:moveTo>
                <a:lnTo>
                  <a:pt x="6994345" y="0"/>
                </a:lnTo>
              </a:path>
            </a:pathLst>
          </a:custGeom>
          <a:ln w="863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9793648" y="1734318"/>
            <a:ext cx="6994525" cy="0"/>
          </a:xfrm>
          <a:custGeom>
            <a:avLst/>
            <a:gdLst/>
            <a:ahLst/>
            <a:cxnLst/>
            <a:rect l="l" t="t" r="r" b="b"/>
            <a:pathLst>
              <a:path w="6994525" h="0">
                <a:moveTo>
                  <a:pt x="0" y="0"/>
                </a:moveTo>
                <a:lnTo>
                  <a:pt x="6994345" y="0"/>
                </a:lnTo>
              </a:path>
            </a:pathLst>
          </a:custGeom>
          <a:ln w="863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 txBox="1">
            <a:spLocks noGrp="1"/>
          </p:cNvSpPr>
          <p:nvPr>
            <p:ph type="title"/>
          </p:nvPr>
        </p:nvSpPr>
        <p:spPr>
          <a:xfrm>
            <a:off x="8163969" y="189078"/>
            <a:ext cx="2994660" cy="953769"/>
          </a:xfrm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6100" spc="-50">
                <a:latin typeface="Tahoma"/>
                <a:cs typeface="Tahoma"/>
              </a:rPr>
              <a:t>Finance</a:t>
            </a:r>
            <a:endParaRPr sz="6100">
              <a:latin typeface="Tahoma"/>
              <a:cs typeface="Tahoma"/>
            </a:endParaRPr>
          </a:p>
        </p:txBody>
      </p:sp>
      <p:graphicFrame>
        <p:nvGraphicFramePr>
          <p:cNvPr id="51" name="object 51"/>
          <p:cNvGraphicFramePr>
            <a:graphicFrameLocks noGrp="1"/>
          </p:cNvGraphicFramePr>
          <p:nvPr/>
        </p:nvGraphicFramePr>
        <p:xfrm>
          <a:off x="530517" y="2126937"/>
          <a:ext cx="6837045" cy="769747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59965"/>
                <a:gridCol w="2259965"/>
                <a:gridCol w="2259964"/>
              </a:tblGrid>
              <a:tr h="1058438">
                <a:tc>
                  <a:txBody>
                    <a:bodyPr/>
                    <a:lstStyle/>
                    <a:p>
                      <a:pPr marL="142240">
                        <a:lnSpc>
                          <a:spcPct val="100000"/>
                        </a:lnSpc>
                        <a:spcBef>
                          <a:spcPts val="1995"/>
                        </a:spcBef>
                      </a:pPr>
                      <a:r>
                        <a:rPr dirty="0" sz="3200" spc="-30" b="1">
                          <a:latin typeface="Tahoma"/>
                          <a:cs typeface="Tahoma"/>
                        </a:rPr>
                        <a:t>Duration</a:t>
                      </a:r>
                      <a:endParaRPr sz="3200">
                        <a:latin typeface="Tahoma"/>
                        <a:cs typeface="Tahoma"/>
                      </a:endParaRPr>
                    </a:p>
                  </a:txBody>
                  <a:tcPr marL="0" marR="0" marB="0" marT="253365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4370">
                        <a:lnSpc>
                          <a:spcPct val="100000"/>
                        </a:lnSpc>
                        <a:spcBef>
                          <a:spcPts val="1964"/>
                        </a:spcBef>
                      </a:pPr>
                      <a:r>
                        <a:rPr dirty="0" sz="3200" spc="15" b="1">
                          <a:solidFill>
                            <a:srgbClr val="28C1DF"/>
                          </a:solidFill>
                          <a:latin typeface="Tahoma"/>
                          <a:cs typeface="Tahoma"/>
                        </a:rPr>
                        <a:t>Cost</a:t>
                      </a:r>
                      <a:endParaRPr sz="3200">
                        <a:latin typeface="Tahoma"/>
                        <a:cs typeface="Tahoma"/>
                      </a:endParaRPr>
                    </a:p>
                  </a:txBody>
                  <a:tcPr marL="0" marR="0" marB="0" marT="249554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90170">
                        <a:lnSpc>
                          <a:spcPct val="100000"/>
                        </a:lnSpc>
                        <a:spcBef>
                          <a:spcPts val="1964"/>
                        </a:spcBef>
                      </a:pPr>
                      <a:r>
                        <a:rPr dirty="0" sz="3200" spc="-55" b="1">
                          <a:solidFill>
                            <a:srgbClr val="2D8BB9"/>
                          </a:solidFill>
                          <a:latin typeface="Tahoma"/>
                          <a:cs typeface="Tahoma"/>
                        </a:rPr>
                        <a:t>Revenue</a:t>
                      </a:r>
                      <a:endParaRPr sz="3200">
                        <a:latin typeface="Tahoma"/>
                        <a:cs typeface="Tahoma"/>
                      </a:endParaRPr>
                    </a:p>
                  </a:txBody>
                  <a:tcPr marL="0" marR="0" marB="0" marT="249554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058438">
                <a:tc>
                  <a:txBody>
                    <a:bodyPr/>
                    <a:lstStyle/>
                    <a:p>
                      <a:pPr marL="142240">
                        <a:lnSpc>
                          <a:spcPct val="100000"/>
                        </a:lnSpc>
                        <a:spcBef>
                          <a:spcPts val="2155"/>
                        </a:spcBef>
                      </a:pPr>
                      <a:r>
                        <a:rPr dirty="0" sz="3200">
                          <a:latin typeface="Verdana"/>
                          <a:cs typeface="Verdana"/>
                        </a:rPr>
                        <a:t>6</a:t>
                      </a:r>
                      <a:r>
                        <a:rPr dirty="0" sz="3200" spc="-345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3200" spc="-5">
                          <a:latin typeface="Verdana"/>
                          <a:cs typeface="Verdana"/>
                        </a:rPr>
                        <a:t>M</a:t>
                      </a:r>
                      <a:r>
                        <a:rPr dirty="0" sz="3200" spc="-5">
                          <a:latin typeface="Verdana"/>
                          <a:cs typeface="Verdana"/>
                        </a:rPr>
                        <a:t>o</a:t>
                      </a:r>
                      <a:r>
                        <a:rPr dirty="0" sz="3200" spc="-5">
                          <a:latin typeface="Verdana"/>
                          <a:cs typeface="Verdana"/>
                        </a:rPr>
                        <a:t>n</a:t>
                      </a:r>
                      <a:r>
                        <a:rPr dirty="0" sz="3200" spc="-5">
                          <a:latin typeface="Verdana"/>
                          <a:cs typeface="Verdana"/>
                        </a:rPr>
                        <a:t>t</a:t>
                      </a:r>
                      <a:r>
                        <a:rPr dirty="0" sz="3200" spc="-5">
                          <a:latin typeface="Verdana"/>
                          <a:cs typeface="Verdana"/>
                        </a:rPr>
                        <a:t>h</a:t>
                      </a:r>
                      <a:r>
                        <a:rPr dirty="0" sz="3200">
                          <a:latin typeface="Verdana"/>
                          <a:cs typeface="Verdana"/>
                        </a:rPr>
                        <a:t>s</a:t>
                      </a:r>
                      <a:endParaRPr sz="3200">
                        <a:latin typeface="Verdana"/>
                        <a:cs typeface="Verdana"/>
                      </a:endParaRPr>
                    </a:p>
                  </a:txBody>
                  <a:tcPr marL="0" marR="0" marB="0" marT="273685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18159">
                        <a:lnSpc>
                          <a:spcPct val="100000"/>
                        </a:lnSpc>
                        <a:spcBef>
                          <a:spcPts val="2200"/>
                        </a:spcBef>
                      </a:pPr>
                      <a:r>
                        <a:rPr dirty="0" sz="3500" spc="5" b="1">
                          <a:solidFill>
                            <a:srgbClr val="28C1DF"/>
                          </a:solidFill>
                          <a:latin typeface="Tahoma"/>
                          <a:cs typeface="Tahoma"/>
                        </a:rPr>
                        <a:t>.96M</a:t>
                      </a:r>
                      <a:endParaRPr sz="3500">
                        <a:latin typeface="Tahoma"/>
                        <a:cs typeface="Tahoma"/>
                      </a:endParaRPr>
                    </a:p>
                  </a:txBody>
                  <a:tcPr marL="0" marR="0" marB="0" marT="27940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90170">
                        <a:lnSpc>
                          <a:spcPct val="100000"/>
                        </a:lnSpc>
                        <a:spcBef>
                          <a:spcPts val="2200"/>
                        </a:spcBef>
                      </a:pPr>
                      <a:r>
                        <a:rPr dirty="0" sz="3500" spc="-100" b="1">
                          <a:solidFill>
                            <a:srgbClr val="0094C7"/>
                          </a:solidFill>
                          <a:latin typeface="Tahoma"/>
                          <a:cs typeface="Tahoma"/>
                        </a:rPr>
                        <a:t>.816M</a:t>
                      </a:r>
                      <a:endParaRPr sz="3500">
                        <a:latin typeface="Tahoma"/>
                        <a:cs typeface="Tahoma"/>
                      </a:endParaRPr>
                    </a:p>
                  </a:txBody>
                  <a:tcPr marL="0" marR="0" marB="0" marT="27940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077358">
                <a:tc>
                  <a:txBody>
                    <a:bodyPr/>
                    <a:lstStyle/>
                    <a:p>
                      <a:pPr marL="319405">
                        <a:lnSpc>
                          <a:spcPct val="100000"/>
                        </a:lnSpc>
                        <a:spcBef>
                          <a:spcPts val="2085"/>
                        </a:spcBef>
                      </a:pPr>
                      <a:r>
                        <a:rPr dirty="0" sz="3200">
                          <a:latin typeface="Verdana"/>
                          <a:cs typeface="Verdana"/>
                        </a:rPr>
                        <a:t>1</a:t>
                      </a:r>
                      <a:r>
                        <a:rPr dirty="0" sz="3200" spc="-345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3200" spc="-5">
                          <a:latin typeface="Verdana"/>
                          <a:cs typeface="Verdana"/>
                        </a:rPr>
                        <a:t>y</a:t>
                      </a:r>
                      <a:r>
                        <a:rPr dirty="0" sz="3200" spc="-5">
                          <a:latin typeface="Verdana"/>
                          <a:cs typeface="Verdana"/>
                        </a:rPr>
                        <a:t>e</a:t>
                      </a:r>
                      <a:r>
                        <a:rPr dirty="0" sz="3200" spc="-5">
                          <a:latin typeface="Verdana"/>
                          <a:cs typeface="Verdana"/>
                        </a:rPr>
                        <a:t>a</a:t>
                      </a:r>
                      <a:r>
                        <a:rPr dirty="0" sz="3200">
                          <a:latin typeface="Verdana"/>
                          <a:cs typeface="Verdana"/>
                        </a:rPr>
                        <a:t>r</a:t>
                      </a:r>
                      <a:endParaRPr sz="3200">
                        <a:latin typeface="Verdana"/>
                        <a:cs typeface="Verdana"/>
                      </a:endParaRPr>
                    </a:p>
                  </a:txBody>
                  <a:tcPr marL="0" marR="0" marB="0" marT="264795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7985">
                        <a:lnSpc>
                          <a:spcPct val="100000"/>
                        </a:lnSpc>
                        <a:spcBef>
                          <a:spcPts val="2275"/>
                        </a:spcBef>
                      </a:pPr>
                      <a:r>
                        <a:rPr dirty="0" sz="3500" spc="-140" b="1">
                          <a:solidFill>
                            <a:srgbClr val="28C1DF"/>
                          </a:solidFill>
                          <a:latin typeface="Tahoma"/>
                          <a:cs typeface="Tahoma"/>
                        </a:rPr>
                        <a:t>1.92M</a:t>
                      </a:r>
                      <a:endParaRPr sz="3500">
                        <a:latin typeface="Tahoma"/>
                        <a:cs typeface="Tahoma"/>
                      </a:endParaRPr>
                    </a:p>
                  </a:txBody>
                  <a:tcPr marL="0" marR="0" marB="0" marT="288925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24130">
                        <a:lnSpc>
                          <a:spcPct val="100000"/>
                        </a:lnSpc>
                        <a:spcBef>
                          <a:spcPts val="2100"/>
                        </a:spcBef>
                      </a:pPr>
                      <a:r>
                        <a:rPr dirty="0" sz="3500" spc="-100" b="1">
                          <a:solidFill>
                            <a:srgbClr val="2D8BB9"/>
                          </a:solidFill>
                          <a:latin typeface="Tahoma"/>
                          <a:cs typeface="Tahoma"/>
                        </a:rPr>
                        <a:t>1.68M</a:t>
                      </a:r>
                      <a:endParaRPr sz="3500">
                        <a:latin typeface="Tahoma"/>
                        <a:cs typeface="Tahoma"/>
                      </a:endParaRPr>
                    </a:p>
                  </a:txBody>
                  <a:tcPr marL="0" marR="0" marB="0" marT="26670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077358">
                <a:tc>
                  <a:txBody>
                    <a:bodyPr/>
                    <a:lstStyle/>
                    <a:p>
                      <a:pPr marL="367665">
                        <a:lnSpc>
                          <a:spcPct val="100000"/>
                        </a:lnSpc>
                        <a:spcBef>
                          <a:spcPts val="2490"/>
                        </a:spcBef>
                      </a:pPr>
                      <a:r>
                        <a:rPr dirty="0" sz="3200">
                          <a:latin typeface="Verdana"/>
                          <a:cs typeface="Verdana"/>
                        </a:rPr>
                        <a:t>2</a:t>
                      </a:r>
                      <a:r>
                        <a:rPr dirty="0" sz="3200" spc="-345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3200" spc="-5">
                          <a:latin typeface="Verdana"/>
                          <a:cs typeface="Verdana"/>
                        </a:rPr>
                        <a:t>Y</a:t>
                      </a:r>
                      <a:r>
                        <a:rPr dirty="0" sz="3200" spc="-5">
                          <a:latin typeface="Verdana"/>
                          <a:cs typeface="Verdana"/>
                        </a:rPr>
                        <a:t>e</a:t>
                      </a:r>
                      <a:r>
                        <a:rPr dirty="0" sz="3200" spc="-5">
                          <a:latin typeface="Verdana"/>
                          <a:cs typeface="Verdana"/>
                        </a:rPr>
                        <a:t>a</a:t>
                      </a:r>
                      <a:r>
                        <a:rPr dirty="0" sz="3200" spc="-5">
                          <a:latin typeface="Verdana"/>
                          <a:cs typeface="Verdana"/>
                        </a:rPr>
                        <a:t>r</a:t>
                      </a:r>
                      <a:r>
                        <a:rPr dirty="0" sz="3200">
                          <a:latin typeface="Verdana"/>
                          <a:cs typeface="Verdana"/>
                        </a:rPr>
                        <a:t>s</a:t>
                      </a:r>
                      <a:endParaRPr sz="3200">
                        <a:latin typeface="Verdana"/>
                        <a:cs typeface="Verdana"/>
                      </a:endParaRPr>
                    </a:p>
                  </a:txBody>
                  <a:tcPr marL="0" marR="0" marB="0" marT="31623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48005">
                        <a:lnSpc>
                          <a:spcPct val="100000"/>
                        </a:lnSpc>
                        <a:spcBef>
                          <a:spcPts val="1290"/>
                        </a:spcBef>
                      </a:pPr>
                      <a:r>
                        <a:rPr dirty="0" sz="3500" spc="-114" b="1">
                          <a:solidFill>
                            <a:srgbClr val="28C1DF"/>
                          </a:solidFill>
                          <a:latin typeface="Tahoma"/>
                          <a:cs typeface="Tahoma"/>
                        </a:rPr>
                        <a:t>2.5M</a:t>
                      </a:r>
                      <a:endParaRPr sz="3500">
                        <a:latin typeface="Tahoma"/>
                        <a:cs typeface="Tahoma"/>
                      </a:endParaRPr>
                    </a:p>
                  </a:txBody>
                  <a:tcPr marL="0" marR="0" marB="0" marT="16383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24130">
                        <a:lnSpc>
                          <a:spcPct val="100000"/>
                        </a:lnSpc>
                        <a:spcBef>
                          <a:spcPts val="2205"/>
                        </a:spcBef>
                      </a:pPr>
                      <a:r>
                        <a:rPr dirty="0" sz="3500" spc="-125" b="1">
                          <a:solidFill>
                            <a:srgbClr val="2D8BB9"/>
                          </a:solidFill>
                          <a:latin typeface="Tahoma"/>
                          <a:cs typeface="Tahoma"/>
                        </a:rPr>
                        <a:t>2.3M</a:t>
                      </a:r>
                      <a:endParaRPr sz="3500">
                        <a:latin typeface="Tahoma"/>
                        <a:cs typeface="Tahoma"/>
                      </a:endParaRPr>
                    </a:p>
                  </a:txBody>
                  <a:tcPr marL="0" marR="0" marB="0" marT="280035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058438">
                <a:tc>
                  <a:txBody>
                    <a:bodyPr/>
                    <a:lstStyle/>
                    <a:p>
                      <a:pPr marL="322580">
                        <a:lnSpc>
                          <a:spcPct val="100000"/>
                        </a:lnSpc>
                        <a:spcBef>
                          <a:spcPts val="2125"/>
                        </a:spcBef>
                      </a:pPr>
                      <a:r>
                        <a:rPr dirty="0" sz="3200">
                          <a:latin typeface="Verdana"/>
                          <a:cs typeface="Verdana"/>
                        </a:rPr>
                        <a:t>4</a:t>
                      </a:r>
                      <a:r>
                        <a:rPr dirty="0" sz="3200" spc="-345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3200" spc="-5">
                          <a:latin typeface="Verdana"/>
                          <a:cs typeface="Verdana"/>
                        </a:rPr>
                        <a:t>Y</a:t>
                      </a:r>
                      <a:r>
                        <a:rPr dirty="0" sz="3200" spc="-5">
                          <a:latin typeface="Verdana"/>
                          <a:cs typeface="Verdana"/>
                        </a:rPr>
                        <a:t>e</a:t>
                      </a:r>
                      <a:r>
                        <a:rPr dirty="0" sz="3200" spc="-5">
                          <a:latin typeface="Verdana"/>
                          <a:cs typeface="Verdana"/>
                        </a:rPr>
                        <a:t>a</a:t>
                      </a:r>
                      <a:r>
                        <a:rPr dirty="0" sz="3200" spc="-5">
                          <a:latin typeface="Verdana"/>
                          <a:cs typeface="Verdana"/>
                        </a:rPr>
                        <a:t>r</a:t>
                      </a:r>
                      <a:r>
                        <a:rPr dirty="0" sz="3200">
                          <a:latin typeface="Verdana"/>
                          <a:cs typeface="Verdana"/>
                        </a:rPr>
                        <a:t>s</a:t>
                      </a:r>
                      <a:endParaRPr sz="3200">
                        <a:latin typeface="Verdana"/>
                        <a:cs typeface="Verdana"/>
                      </a:endParaRPr>
                    </a:p>
                  </a:txBody>
                  <a:tcPr marL="0" marR="0" marB="0" marT="269875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35940">
                        <a:lnSpc>
                          <a:spcPct val="100000"/>
                        </a:lnSpc>
                        <a:spcBef>
                          <a:spcPts val="1180"/>
                        </a:spcBef>
                      </a:pPr>
                      <a:r>
                        <a:rPr dirty="0" sz="3500" spc="-195" b="1">
                          <a:solidFill>
                            <a:srgbClr val="28C1DF"/>
                          </a:solidFill>
                          <a:latin typeface="Tahoma"/>
                          <a:cs typeface="Tahoma"/>
                        </a:rPr>
                        <a:t>2.7M</a:t>
                      </a:r>
                      <a:endParaRPr sz="3500">
                        <a:latin typeface="Tahoma"/>
                        <a:cs typeface="Tahoma"/>
                      </a:endParaRPr>
                    </a:p>
                  </a:txBody>
                  <a:tcPr marL="0" marR="0" marB="0" marT="14986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24130">
                        <a:lnSpc>
                          <a:spcPct val="100000"/>
                        </a:lnSpc>
                        <a:spcBef>
                          <a:spcPts val="2305"/>
                        </a:spcBef>
                      </a:pPr>
                      <a:r>
                        <a:rPr dirty="0" sz="3500" spc="-120" b="1">
                          <a:solidFill>
                            <a:srgbClr val="2D8BB9"/>
                          </a:solidFill>
                          <a:latin typeface="Tahoma"/>
                          <a:cs typeface="Tahoma"/>
                        </a:rPr>
                        <a:t>2.835M</a:t>
                      </a:r>
                      <a:endParaRPr sz="3500">
                        <a:latin typeface="Tahoma"/>
                        <a:cs typeface="Tahoma"/>
                      </a:endParaRPr>
                    </a:p>
                  </a:txBody>
                  <a:tcPr marL="0" marR="0" marB="0" marT="292735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058439">
                <a:tc>
                  <a:txBody>
                    <a:bodyPr/>
                    <a:lstStyle/>
                    <a:p>
                      <a:pPr marL="325120">
                        <a:lnSpc>
                          <a:spcPct val="100000"/>
                        </a:lnSpc>
                        <a:spcBef>
                          <a:spcPts val="2305"/>
                        </a:spcBef>
                      </a:pPr>
                      <a:r>
                        <a:rPr dirty="0" sz="3200">
                          <a:latin typeface="Verdana"/>
                          <a:cs typeface="Verdana"/>
                        </a:rPr>
                        <a:t>5</a:t>
                      </a:r>
                      <a:r>
                        <a:rPr dirty="0" sz="3200" spc="-345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3200" spc="-5">
                          <a:latin typeface="Verdana"/>
                          <a:cs typeface="Verdana"/>
                        </a:rPr>
                        <a:t>Y</a:t>
                      </a:r>
                      <a:r>
                        <a:rPr dirty="0" sz="3200" spc="-5">
                          <a:latin typeface="Verdana"/>
                          <a:cs typeface="Verdana"/>
                        </a:rPr>
                        <a:t>e</a:t>
                      </a:r>
                      <a:r>
                        <a:rPr dirty="0" sz="3200" spc="-5">
                          <a:latin typeface="Verdana"/>
                          <a:cs typeface="Verdana"/>
                        </a:rPr>
                        <a:t>a</a:t>
                      </a:r>
                      <a:r>
                        <a:rPr dirty="0" sz="3200" spc="-5">
                          <a:latin typeface="Verdana"/>
                          <a:cs typeface="Verdana"/>
                        </a:rPr>
                        <a:t>r</a:t>
                      </a:r>
                      <a:r>
                        <a:rPr dirty="0" sz="3200">
                          <a:latin typeface="Verdana"/>
                          <a:cs typeface="Verdana"/>
                        </a:rPr>
                        <a:t>s</a:t>
                      </a:r>
                      <a:endParaRPr sz="3200">
                        <a:latin typeface="Verdana"/>
                        <a:cs typeface="Verdana"/>
                      </a:endParaRPr>
                    </a:p>
                  </a:txBody>
                  <a:tcPr marL="0" marR="0" marB="0" marT="292735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17525">
                        <a:lnSpc>
                          <a:spcPct val="100000"/>
                        </a:lnSpc>
                        <a:spcBef>
                          <a:spcPts val="1105"/>
                        </a:spcBef>
                      </a:pPr>
                      <a:r>
                        <a:rPr dirty="0" sz="3500" spc="-125" b="1">
                          <a:solidFill>
                            <a:srgbClr val="28C1DF"/>
                          </a:solidFill>
                          <a:latin typeface="Tahoma"/>
                          <a:cs typeface="Tahoma"/>
                        </a:rPr>
                        <a:t>3.2M</a:t>
                      </a:r>
                      <a:endParaRPr sz="3500">
                        <a:latin typeface="Tahoma"/>
                        <a:cs typeface="Tahoma"/>
                      </a:endParaRPr>
                    </a:p>
                  </a:txBody>
                  <a:tcPr marL="0" marR="0" marB="0" marT="140335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24130">
                        <a:lnSpc>
                          <a:spcPct val="100000"/>
                        </a:lnSpc>
                        <a:spcBef>
                          <a:spcPts val="1905"/>
                        </a:spcBef>
                      </a:pPr>
                      <a:r>
                        <a:rPr dirty="0" sz="3500" spc="-70" b="1">
                          <a:solidFill>
                            <a:srgbClr val="2D8BB9"/>
                          </a:solidFill>
                          <a:latin typeface="Tahoma"/>
                          <a:cs typeface="Tahoma"/>
                        </a:rPr>
                        <a:t>3.48M</a:t>
                      </a:r>
                      <a:endParaRPr sz="3500">
                        <a:latin typeface="Tahoma"/>
                        <a:cs typeface="Tahoma"/>
                      </a:endParaRPr>
                    </a:p>
                  </a:txBody>
                  <a:tcPr marL="0" marR="0" marB="0" marT="241935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261187">
                <a:tc>
                  <a:txBody>
                    <a:bodyPr/>
                    <a:lstStyle/>
                    <a:p>
                      <a:pPr marL="415925">
                        <a:lnSpc>
                          <a:spcPct val="100000"/>
                        </a:lnSpc>
                        <a:spcBef>
                          <a:spcPts val="1789"/>
                        </a:spcBef>
                      </a:pPr>
                      <a:r>
                        <a:rPr dirty="0" sz="3200">
                          <a:latin typeface="Verdana"/>
                          <a:cs typeface="Verdana"/>
                        </a:rPr>
                        <a:t>6</a:t>
                      </a:r>
                      <a:r>
                        <a:rPr dirty="0" sz="3200" spc="-345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3200" spc="-5">
                          <a:latin typeface="Verdana"/>
                          <a:cs typeface="Verdana"/>
                        </a:rPr>
                        <a:t>Y</a:t>
                      </a:r>
                      <a:r>
                        <a:rPr dirty="0" sz="3200" spc="-5">
                          <a:latin typeface="Verdana"/>
                          <a:cs typeface="Verdana"/>
                        </a:rPr>
                        <a:t>e</a:t>
                      </a:r>
                      <a:r>
                        <a:rPr dirty="0" sz="3200" spc="-5">
                          <a:latin typeface="Verdana"/>
                          <a:cs typeface="Verdana"/>
                        </a:rPr>
                        <a:t>a</a:t>
                      </a:r>
                      <a:r>
                        <a:rPr dirty="0" sz="3200">
                          <a:latin typeface="Verdana"/>
                          <a:cs typeface="Verdana"/>
                        </a:rPr>
                        <a:t>r</a:t>
                      </a:r>
                      <a:endParaRPr sz="3200">
                        <a:latin typeface="Verdana"/>
                        <a:cs typeface="Verdana"/>
                      </a:endParaRPr>
                    </a:p>
                  </a:txBody>
                  <a:tcPr marL="0" marR="0" marB="0" marT="227329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762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40385">
                        <a:lnSpc>
                          <a:spcPct val="100000"/>
                        </a:lnSpc>
                        <a:spcBef>
                          <a:spcPts val="919"/>
                        </a:spcBef>
                      </a:pPr>
                      <a:r>
                        <a:rPr dirty="0" sz="3500" spc="-85" b="1">
                          <a:solidFill>
                            <a:srgbClr val="28C1DF"/>
                          </a:solidFill>
                          <a:latin typeface="Tahoma"/>
                          <a:cs typeface="Tahoma"/>
                        </a:rPr>
                        <a:t>3.5M</a:t>
                      </a:r>
                      <a:endParaRPr sz="3500">
                        <a:latin typeface="Tahoma"/>
                        <a:cs typeface="Tahoma"/>
                      </a:endParaRPr>
                    </a:p>
                  </a:txBody>
                  <a:tcPr marL="0" marR="0" marB="0" marT="116839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762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86360">
                        <a:lnSpc>
                          <a:spcPct val="100000"/>
                        </a:lnSpc>
                        <a:spcBef>
                          <a:spcPts val="1835"/>
                        </a:spcBef>
                      </a:pPr>
                      <a:r>
                        <a:rPr dirty="0" sz="3500" spc="-120" b="1">
                          <a:solidFill>
                            <a:srgbClr val="0094C7"/>
                          </a:solidFill>
                          <a:latin typeface="Tahoma"/>
                          <a:cs typeface="Tahoma"/>
                        </a:rPr>
                        <a:t>4.1M</a:t>
                      </a:r>
                      <a:endParaRPr sz="3500">
                        <a:latin typeface="Tahoma"/>
                        <a:cs typeface="Tahoma"/>
                      </a:endParaRPr>
                    </a:p>
                  </a:txBody>
                  <a:tcPr marL="0" marR="0" marB="0" marT="233045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762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52" name="object 52"/>
          <p:cNvSpPr txBox="1"/>
          <p:nvPr/>
        </p:nvSpPr>
        <p:spPr>
          <a:xfrm>
            <a:off x="15692735" y="8866569"/>
            <a:ext cx="915035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10">
                <a:latin typeface="Verdana"/>
                <a:cs typeface="Verdana"/>
              </a:rPr>
              <a:t>6</a:t>
            </a:r>
            <a:r>
              <a:rPr dirty="0" sz="2000" spc="-215">
                <a:latin typeface="Verdana"/>
                <a:cs typeface="Verdana"/>
              </a:rPr>
              <a:t> </a:t>
            </a:r>
            <a:r>
              <a:rPr dirty="0" sz="2000" spc="-55">
                <a:latin typeface="Verdana"/>
                <a:cs typeface="Verdana"/>
              </a:rPr>
              <a:t>y</a:t>
            </a:r>
            <a:r>
              <a:rPr dirty="0" sz="2000" spc="-50">
                <a:latin typeface="Verdana"/>
                <a:cs typeface="Verdana"/>
              </a:rPr>
              <a:t>e</a:t>
            </a:r>
            <a:r>
              <a:rPr dirty="0" sz="2000" spc="-95">
                <a:latin typeface="Verdana"/>
                <a:cs typeface="Verdana"/>
              </a:rPr>
              <a:t>a</a:t>
            </a:r>
            <a:r>
              <a:rPr dirty="0" sz="2000" spc="-30">
                <a:latin typeface="Verdana"/>
                <a:cs typeface="Verdana"/>
              </a:rPr>
              <a:t>r</a:t>
            </a:r>
            <a:r>
              <a:rPr dirty="0" sz="2000" spc="-50">
                <a:latin typeface="Verdana"/>
                <a:cs typeface="Verdana"/>
              </a:rPr>
              <a:t>s</a:t>
            </a:r>
            <a:endParaRPr sz="20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5712460" cy="762000"/>
          </a:xfrm>
          <a:custGeom>
            <a:avLst/>
            <a:gdLst/>
            <a:ahLst/>
            <a:cxnLst/>
            <a:rect l="l" t="t" r="r" b="b"/>
            <a:pathLst>
              <a:path w="5712460" h="762000">
                <a:moveTo>
                  <a:pt x="4942188" y="761999"/>
                </a:moveTo>
                <a:lnTo>
                  <a:pt x="0" y="761999"/>
                </a:lnTo>
                <a:lnTo>
                  <a:pt x="0" y="0"/>
                </a:lnTo>
                <a:lnTo>
                  <a:pt x="5712321" y="0"/>
                </a:lnTo>
                <a:lnTo>
                  <a:pt x="5712321" y="1374"/>
                </a:lnTo>
                <a:lnTo>
                  <a:pt x="4942188" y="761999"/>
                </a:lnTo>
                <a:close/>
              </a:path>
            </a:pathLst>
          </a:custGeom>
          <a:solidFill>
            <a:srgbClr val="255C8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667018" y="261840"/>
            <a:ext cx="8392795" cy="95250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6050" spc="-680">
                <a:solidFill>
                  <a:srgbClr val="293753"/>
                </a:solidFill>
              </a:rPr>
              <a:t>R</a:t>
            </a:r>
            <a:r>
              <a:rPr dirty="0" sz="6050" spc="-465">
                <a:solidFill>
                  <a:srgbClr val="293753"/>
                </a:solidFill>
              </a:rPr>
              <a:t>e</a:t>
            </a:r>
            <a:r>
              <a:rPr dirty="0" sz="6050" spc="-220">
                <a:solidFill>
                  <a:srgbClr val="293753"/>
                </a:solidFill>
              </a:rPr>
              <a:t>t</a:t>
            </a:r>
            <a:r>
              <a:rPr dirty="0" sz="6050" spc="-530">
                <a:solidFill>
                  <a:srgbClr val="293753"/>
                </a:solidFill>
              </a:rPr>
              <a:t>u</a:t>
            </a:r>
            <a:r>
              <a:rPr dirty="0" sz="6050" spc="-445">
                <a:solidFill>
                  <a:srgbClr val="293753"/>
                </a:solidFill>
              </a:rPr>
              <a:t>r</a:t>
            </a:r>
            <a:r>
              <a:rPr dirty="0" sz="6050" spc="-475">
                <a:solidFill>
                  <a:srgbClr val="293753"/>
                </a:solidFill>
              </a:rPr>
              <a:t>n</a:t>
            </a:r>
            <a:r>
              <a:rPr dirty="0" sz="6050" spc="-635">
                <a:solidFill>
                  <a:srgbClr val="293753"/>
                </a:solidFill>
              </a:rPr>
              <a:t> </a:t>
            </a:r>
            <a:r>
              <a:rPr dirty="0" sz="6050" spc="-420">
                <a:solidFill>
                  <a:srgbClr val="293753"/>
                </a:solidFill>
              </a:rPr>
              <a:t>O</a:t>
            </a:r>
            <a:r>
              <a:rPr dirty="0" sz="6050" spc="-475">
                <a:solidFill>
                  <a:srgbClr val="293753"/>
                </a:solidFill>
              </a:rPr>
              <a:t>n</a:t>
            </a:r>
            <a:r>
              <a:rPr dirty="0" sz="6050" spc="-635">
                <a:solidFill>
                  <a:srgbClr val="293753"/>
                </a:solidFill>
              </a:rPr>
              <a:t> </a:t>
            </a:r>
            <a:r>
              <a:rPr dirty="0" sz="6050" spc="-1320">
                <a:solidFill>
                  <a:srgbClr val="293753"/>
                </a:solidFill>
              </a:rPr>
              <a:t>I</a:t>
            </a:r>
            <a:r>
              <a:rPr dirty="0" sz="6050" spc="-480">
                <a:solidFill>
                  <a:srgbClr val="293753"/>
                </a:solidFill>
              </a:rPr>
              <a:t>n</a:t>
            </a:r>
            <a:r>
              <a:rPr dirty="0" sz="6050" spc="-415">
                <a:solidFill>
                  <a:srgbClr val="293753"/>
                </a:solidFill>
              </a:rPr>
              <a:t>v</a:t>
            </a:r>
            <a:r>
              <a:rPr dirty="0" sz="6050" spc="-465">
                <a:solidFill>
                  <a:srgbClr val="293753"/>
                </a:solidFill>
              </a:rPr>
              <a:t>e</a:t>
            </a:r>
            <a:r>
              <a:rPr dirty="0" sz="6050" spc="-575">
                <a:solidFill>
                  <a:srgbClr val="293753"/>
                </a:solidFill>
              </a:rPr>
              <a:t>s</a:t>
            </a:r>
            <a:r>
              <a:rPr dirty="0" sz="6050" spc="-220">
                <a:solidFill>
                  <a:srgbClr val="293753"/>
                </a:solidFill>
              </a:rPr>
              <a:t>t</a:t>
            </a:r>
            <a:r>
              <a:rPr dirty="0" sz="6050" spc="-740">
                <a:solidFill>
                  <a:srgbClr val="293753"/>
                </a:solidFill>
              </a:rPr>
              <a:t>m</a:t>
            </a:r>
            <a:r>
              <a:rPr dirty="0" sz="6050" spc="-465">
                <a:solidFill>
                  <a:srgbClr val="293753"/>
                </a:solidFill>
              </a:rPr>
              <a:t>e</a:t>
            </a:r>
            <a:r>
              <a:rPr dirty="0" sz="6050" spc="-480">
                <a:solidFill>
                  <a:srgbClr val="293753"/>
                </a:solidFill>
              </a:rPr>
              <a:t>n</a:t>
            </a:r>
            <a:r>
              <a:rPr dirty="0" sz="6050" spc="-215">
                <a:solidFill>
                  <a:srgbClr val="293753"/>
                </a:solidFill>
              </a:rPr>
              <a:t>t</a:t>
            </a:r>
            <a:endParaRPr sz="6050"/>
          </a:p>
        </p:txBody>
      </p:sp>
      <p:sp>
        <p:nvSpPr>
          <p:cNvPr id="4" name="object 4"/>
          <p:cNvSpPr txBox="1"/>
          <p:nvPr/>
        </p:nvSpPr>
        <p:spPr>
          <a:xfrm>
            <a:off x="1256930" y="9224540"/>
            <a:ext cx="595630" cy="30670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850" spc="-225">
                <a:latin typeface="Verdana"/>
                <a:cs typeface="Verdana"/>
              </a:rPr>
              <a:t>-</a:t>
            </a:r>
            <a:r>
              <a:rPr dirty="0" sz="1850" spc="-160">
                <a:latin typeface="Verdana"/>
                <a:cs typeface="Verdana"/>
              </a:rPr>
              <a:t>20%</a:t>
            </a:r>
            <a:endParaRPr sz="185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72147" y="8236011"/>
            <a:ext cx="579755" cy="30670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850" spc="-285">
                <a:latin typeface="Verdana"/>
                <a:cs typeface="Verdana"/>
              </a:rPr>
              <a:t>-</a:t>
            </a:r>
            <a:r>
              <a:rPr dirty="0" sz="1850" spc="-229">
                <a:latin typeface="Verdana"/>
                <a:cs typeface="Verdana"/>
              </a:rPr>
              <a:t>1</a:t>
            </a:r>
            <a:r>
              <a:rPr dirty="0" sz="1850" spc="-160">
                <a:latin typeface="Verdana"/>
                <a:cs typeface="Verdana"/>
              </a:rPr>
              <a:t>0%</a:t>
            </a:r>
            <a:endParaRPr sz="185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63102" y="7247483"/>
            <a:ext cx="387985" cy="30670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850" spc="-160">
                <a:latin typeface="Verdana"/>
                <a:cs typeface="Verdana"/>
              </a:rPr>
              <a:t>0%</a:t>
            </a:r>
            <a:endParaRPr sz="1850">
              <a:latin typeface="Verdana"/>
              <a:cs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344342" y="6258955"/>
            <a:ext cx="508634" cy="30670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850" spc="-229">
                <a:latin typeface="Verdana"/>
                <a:cs typeface="Verdana"/>
              </a:rPr>
              <a:t>1</a:t>
            </a:r>
            <a:r>
              <a:rPr dirty="0" sz="1850" spc="-160">
                <a:latin typeface="Verdana"/>
                <a:cs typeface="Verdana"/>
              </a:rPr>
              <a:t>0%</a:t>
            </a:r>
            <a:endParaRPr sz="1850">
              <a:latin typeface="Verdana"/>
              <a:cs typeface="Verdan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332900" y="5270427"/>
            <a:ext cx="516890" cy="30670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850" spc="-160">
                <a:latin typeface="Verdana"/>
                <a:cs typeface="Verdana"/>
              </a:rPr>
              <a:t>20%</a:t>
            </a:r>
            <a:endParaRPr sz="1850">
              <a:latin typeface="Verdana"/>
              <a:cs typeface="Verdan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321917" y="4281900"/>
            <a:ext cx="523875" cy="30670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850" spc="-140">
                <a:latin typeface="Verdana"/>
                <a:cs typeface="Verdana"/>
              </a:rPr>
              <a:t>30%</a:t>
            </a:r>
            <a:endParaRPr sz="1850">
              <a:latin typeface="Verdana"/>
              <a:cs typeface="Verdan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318942" y="3293372"/>
            <a:ext cx="529590" cy="30670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850" spc="-125">
                <a:latin typeface="Verdana"/>
                <a:cs typeface="Verdana"/>
              </a:rPr>
              <a:t>40%</a:t>
            </a:r>
            <a:endParaRPr sz="1850">
              <a:latin typeface="Verdana"/>
              <a:cs typeface="Verdana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007250" y="9387348"/>
            <a:ext cx="5931535" cy="0"/>
          </a:xfrm>
          <a:custGeom>
            <a:avLst/>
            <a:gdLst/>
            <a:ahLst/>
            <a:cxnLst/>
            <a:rect l="l" t="t" r="r" b="b"/>
            <a:pathLst>
              <a:path w="5931534" h="0">
                <a:moveTo>
                  <a:pt x="0" y="0"/>
                </a:moveTo>
                <a:lnTo>
                  <a:pt x="5931166" y="0"/>
                </a:lnTo>
              </a:path>
            </a:pathLst>
          </a:custGeom>
          <a:ln w="732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12" name="object 12"/>
          <p:cNvGrpSpPr/>
          <p:nvPr/>
        </p:nvGrpSpPr>
        <p:grpSpPr>
          <a:xfrm>
            <a:off x="2007250" y="3452521"/>
            <a:ext cx="5931535" cy="5440680"/>
            <a:chOff x="2007250" y="3452521"/>
            <a:chExt cx="5931535" cy="5440680"/>
          </a:xfrm>
        </p:grpSpPr>
        <p:sp>
          <p:nvSpPr>
            <p:cNvPr id="13" name="object 13"/>
            <p:cNvSpPr/>
            <p:nvPr/>
          </p:nvSpPr>
          <p:spPr>
            <a:xfrm>
              <a:off x="2007250" y="8398821"/>
              <a:ext cx="5931535" cy="0"/>
            </a:xfrm>
            <a:custGeom>
              <a:avLst/>
              <a:gdLst/>
              <a:ahLst/>
              <a:cxnLst/>
              <a:rect l="l" t="t" r="r" b="b"/>
              <a:pathLst>
                <a:path w="5931534" h="0">
                  <a:moveTo>
                    <a:pt x="0" y="0"/>
                  </a:moveTo>
                  <a:lnTo>
                    <a:pt x="5931166" y="0"/>
                  </a:lnTo>
                </a:path>
              </a:pathLst>
            </a:custGeom>
            <a:ln w="73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2007250" y="7410293"/>
              <a:ext cx="5931535" cy="0"/>
            </a:xfrm>
            <a:custGeom>
              <a:avLst/>
              <a:gdLst/>
              <a:ahLst/>
              <a:cxnLst/>
              <a:rect l="l" t="t" r="r" b="b"/>
              <a:pathLst>
                <a:path w="5931534" h="0">
                  <a:moveTo>
                    <a:pt x="0" y="0"/>
                  </a:moveTo>
                  <a:lnTo>
                    <a:pt x="5931166" y="0"/>
                  </a:lnTo>
                </a:path>
              </a:pathLst>
            </a:custGeom>
            <a:ln w="73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2007250" y="7410293"/>
              <a:ext cx="947419" cy="1483360"/>
            </a:xfrm>
            <a:custGeom>
              <a:avLst/>
              <a:gdLst/>
              <a:ahLst/>
              <a:cxnLst/>
              <a:rect l="l" t="t" r="r" b="b"/>
              <a:pathLst>
                <a:path w="947419" h="1483359">
                  <a:moveTo>
                    <a:pt x="876207" y="1482790"/>
                  </a:moveTo>
                  <a:lnTo>
                    <a:pt x="70784" y="1482790"/>
                  </a:lnTo>
                  <a:lnTo>
                    <a:pt x="65858" y="1482305"/>
                  </a:lnTo>
                  <a:lnTo>
                    <a:pt x="29533" y="1467259"/>
                  </a:lnTo>
                  <a:lnTo>
                    <a:pt x="3863" y="1431427"/>
                  </a:lnTo>
                  <a:lnTo>
                    <a:pt x="0" y="1412006"/>
                  </a:lnTo>
                  <a:lnTo>
                    <a:pt x="0" y="0"/>
                  </a:lnTo>
                  <a:lnTo>
                    <a:pt x="946992" y="0"/>
                  </a:lnTo>
                  <a:lnTo>
                    <a:pt x="946992" y="1412006"/>
                  </a:lnTo>
                  <a:lnTo>
                    <a:pt x="931461" y="1453257"/>
                  </a:lnTo>
                  <a:lnTo>
                    <a:pt x="895629" y="1478927"/>
                  </a:lnTo>
                  <a:lnTo>
                    <a:pt x="876207" y="1482790"/>
                  </a:lnTo>
                  <a:close/>
                </a:path>
              </a:pathLst>
            </a:custGeom>
            <a:solidFill>
              <a:srgbClr val="0875B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3004086" y="7410293"/>
              <a:ext cx="947419" cy="840740"/>
            </a:xfrm>
            <a:custGeom>
              <a:avLst/>
              <a:gdLst/>
              <a:ahLst/>
              <a:cxnLst/>
              <a:rect l="l" t="t" r="r" b="b"/>
              <a:pathLst>
                <a:path w="947420" h="840740">
                  <a:moveTo>
                    <a:pt x="876207" y="840248"/>
                  </a:moveTo>
                  <a:lnTo>
                    <a:pt x="70784" y="840248"/>
                  </a:lnTo>
                  <a:lnTo>
                    <a:pt x="65858" y="839762"/>
                  </a:lnTo>
                  <a:lnTo>
                    <a:pt x="29533" y="824715"/>
                  </a:lnTo>
                  <a:lnTo>
                    <a:pt x="3862" y="788884"/>
                  </a:lnTo>
                  <a:lnTo>
                    <a:pt x="0" y="769465"/>
                  </a:lnTo>
                  <a:lnTo>
                    <a:pt x="0" y="0"/>
                  </a:lnTo>
                  <a:lnTo>
                    <a:pt x="946992" y="0"/>
                  </a:lnTo>
                  <a:lnTo>
                    <a:pt x="946992" y="769465"/>
                  </a:lnTo>
                  <a:lnTo>
                    <a:pt x="931461" y="810714"/>
                  </a:lnTo>
                  <a:lnTo>
                    <a:pt x="895629" y="836384"/>
                  </a:lnTo>
                  <a:lnTo>
                    <a:pt x="876207" y="840248"/>
                  </a:lnTo>
                  <a:close/>
                </a:path>
              </a:pathLst>
            </a:custGeom>
            <a:solidFill>
              <a:srgbClr val="0599D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4000920" y="7014883"/>
              <a:ext cx="947419" cy="395605"/>
            </a:xfrm>
            <a:custGeom>
              <a:avLst/>
              <a:gdLst/>
              <a:ahLst/>
              <a:cxnLst/>
              <a:rect l="l" t="t" r="r" b="b"/>
              <a:pathLst>
                <a:path w="947420" h="395604">
                  <a:moveTo>
                    <a:pt x="946992" y="395411"/>
                  </a:moveTo>
                  <a:lnTo>
                    <a:pt x="0" y="395411"/>
                  </a:lnTo>
                  <a:lnTo>
                    <a:pt x="0" y="70782"/>
                  </a:lnTo>
                  <a:lnTo>
                    <a:pt x="15530" y="29532"/>
                  </a:lnTo>
                  <a:lnTo>
                    <a:pt x="51362" y="3862"/>
                  </a:lnTo>
                  <a:lnTo>
                    <a:pt x="70779" y="0"/>
                  </a:lnTo>
                  <a:lnTo>
                    <a:pt x="876213" y="0"/>
                  </a:lnTo>
                  <a:lnTo>
                    <a:pt x="917458" y="15530"/>
                  </a:lnTo>
                  <a:lnTo>
                    <a:pt x="943129" y="51362"/>
                  </a:lnTo>
                  <a:lnTo>
                    <a:pt x="946992" y="395411"/>
                  </a:lnTo>
                  <a:close/>
                </a:path>
              </a:pathLst>
            </a:custGeom>
            <a:solidFill>
              <a:srgbClr val="58BDE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2007250" y="6421765"/>
              <a:ext cx="5931535" cy="0"/>
            </a:xfrm>
            <a:custGeom>
              <a:avLst/>
              <a:gdLst/>
              <a:ahLst/>
              <a:cxnLst/>
              <a:rect l="l" t="t" r="r" b="b"/>
              <a:pathLst>
                <a:path w="5931534" h="0">
                  <a:moveTo>
                    <a:pt x="0" y="0"/>
                  </a:moveTo>
                  <a:lnTo>
                    <a:pt x="5931166" y="0"/>
                  </a:lnTo>
                </a:path>
              </a:pathLst>
            </a:custGeom>
            <a:ln w="73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4997755" y="6224060"/>
              <a:ext cx="947419" cy="1186815"/>
            </a:xfrm>
            <a:custGeom>
              <a:avLst/>
              <a:gdLst/>
              <a:ahLst/>
              <a:cxnLst/>
              <a:rect l="l" t="t" r="r" b="b"/>
              <a:pathLst>
                <a:path w="947420" h="1186815">
                  <a:moveTo>
                    <a:pt x="946992" y="1186233"/>
                  </a:moveTo>
                  <a:lnTo>
                    <a:pt x="0" y="1186233"/>
                  </a:lnTo>
                  <a:lnTo>
                    <a:pt x="0" y="70780"/>
                  </a:lnTo>
                  <a:lnTo>
                    <a:pt x="15530" y="29532"/>
                  </a:lnTo>
                  <a:lnTo>
                    <a:pt x="51363" y="3862"/>
                  </a:lnTo>
                  <a:lnTo>
                    <a:pt x="70778" y="0"/>
                  </a:lnTo>
                  <a:lnTo>
                    <a:pt x="876213" y="0"/>
                  </a:lnTo>
                  <a:lnTo>
                    <a:pt x="917458" y="15530"/>
                  </a:lnTo>
                  <a:lnTo>
                    <a:pt x="943128" y="51362"/>
                  </a:lnTo>
                  <a:lnTo>
                    <a:pt x="946992" y="1186233"/>
                  </a:lnTo>
                  <a:close/>
                </a:path>
              </a:pathLst>
            </a:custGeom>
            <a:solidFill>
              <a:srgbClr val="6AD5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2007250" y="5433237"/>
              <a:ext cx="5931535" cy="0"/>
            </a:xfrm>
            <a:custGeom>
              <a:avLst/>
              <a:gdLst/>
              <a:ahLst/>
              <a:cxnLst/>
              <a:rect l="l" t="t" r="r" b="b"/>
              <a:pathLst>
                <a:path w="5931534" h="0">
                  <a:moveTo>
                    <a:pt x="0" y="0"/>
                  </a:moveTo>
                  <a:lnTo>
                    <a:pt x="5931166" y="0"/>
                  </a:lnTo>
                </a:path>
              </a:pathLst>
            </a:custGeom>
            <a:ln w="73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5994590" y="4938974"/>
              <a:ext cx="947419" cy="2471420"/>
            </a:xfrm>
            <a:custGeom>
              <a:avLst/>
              <a:gdLst/>
              <a:ahLst/>
              <a:cxnLst/>
              <a:rect l="l" t="t" r="r" b="b"/>
              <a:pathLst>
                <a:path w="947420" h="2471420">
                  <a:moveTo>
                    <a:pt x="946992" y="2471319"/>
                  </a:moveTo>
                  <a:lnTo>
                    <a:pt x="0" y="2471319"/>
                  </a:lnTo>
                  <a:lnTo>
                    <a:pt x="0" y="70780"/>
                  </a:lnTo>
                  <a:lnTo>
                    <a:pt x="15530" y="29533"/>
                  </a:lnTo>
                  <a:lnTo>
                    <a:pt x="51362" y="3862"/>
                  </a:lnTo>
                  <a:lnTo>
                    <a:pt x="70780" y="0"/>
                  </a:lnTo>
                  <a:lnTo>
                    <a:pt x="876210" y="0"/>
                  </a:lnTo>
                  <a:lnTo>
                    <a:pt x="917459" y="15531"/>
                  </a:lnTo>
                  <a:lnTo>
                    <a:pt x="943129" y="51362"/>
                  </a:lnTo>
                  <a:lnTo>
                    <a:pt x="946992" y="2471319"/>
                  </a:lnTo>
                  <a:close/>
                </a:path>
              </a:pathLst>
            </a:custGeom>
            <a:solidFill>
              <a:srgbClr val="31346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2007250" y="3456182"/>
              <a:ext cx="5931535" cy="988694"/>
            </a:xfrm>
            <a:custGeom>
              <a:avLst/>
              <a:gdLst/>
              <a:ahLst/>
              <a:cxnLst/>
              <a:rect l="l" t="t" r="r" b="b"/>
              <a:pathLst>
                <a:path w="5931534" h="988695">
                  <a:moveTo>
                    <a:pt x="0" y="988527"/>
                  </a:moveTo>
                  <a:lnTo>
                    <a:pt x="5931166" y="988527"/>
                  </a:lnTo>
                </a:path>
                <a:path w="5931534" h="988695">
                  <a:moveTo>
                    <a:pt x="0" y="0"/>
                  </a:moveTo>
                  <a:lnTo>
                    <a:pt x="5931166" y="0"/>
                  </a:lnTo>
                </a:path>
              </a:pathLst>
            </a:custGeom>
            <a:ln w="73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6991425" y="3456182"/>
              <a:ext cx="947419" cy="3954145"/>
            </a:xfrm>
            <a:custGeom>
              <a:avLst/>
              <a:gdLst/>
              <a:ahLst/>
              <a:cxnLst/>
              <a:rect l="l" t="t" r="r" b="b"/>
              <a:pathLst>
                <a:path w="947420" h="3954145">
                  <a:moveTo>
                    <a:pt x="946992" y="3954111"/>
                  </a:moveTo>
                  <a:lnTo>
                    <a:pt x="0" y="3954111"/>
                  </a:lnTo>
                  <a:lnTo>
                    <a:pt x="0" y="70777"/>
                  </a:lnTo>
                  <a:lnTo>
                    <a:pt x="15529" y="29533"/>
                  </a:lnTo>
                  <a:lnTo>
                    <a:pt x="51361" y="3862"/>
                  </a:lnTo>
                  <a:lnTo>
                    <a:pt x="876209" y="0"/>
                  </a:lnTo>
                  <a:lnTo>
                    <a:pt x="881133" y="484"/>
                  </a:lnTo>
                  <a:lnTo>
                    <a:pt x="917458" y="15531"/>
                  </a:lnTo>
                  <a:lnTo>
                    <a:pt x="943128" y="51363"/>
                  </a:lnTo>
                  <a:lnTo>
                    <a:pt x="946992" y="3954111"/>
                  </a:lnTo>
                  <a:close/>
                </a:path>
              </a:pathLst>
            </a:custGeom>
            <a:solidFill>
              <a:srgbClr val="6F4E85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4" name="object 24"/>
          <p:cNvGrpSpPr/>
          <p:nvPr/>
        </p:nvGrpSpPr>
        <p:grpSpPr>
          <a:xfrm>
            <a:off x="11127517" y="1889629"/>
            <a:ext cx="2686050" cy="4430395"/>
            <a:chOff x="11127517" y="1889629"/>
            <a:chExt cx="2686050" cy="4430395"/>
          </a:xfrm>
        </p:grpSpPr>
        <p:sp>
          <p:nvSpPr>
            <p:cNvPr id="25" name="object 25"/>
            <p:cNvSpPr/>
            <p:nvPr/>
          </p:nvSpPr>
          <p:spPr>
            <a:xfrm>
              <a:off x="11241567" y="3619061"/>
              <a:ext cx="2494280" cy="1060450"/>
            </a:xfrm>
            <a:custGeom>
              <a:avLst/>
              <a:gdLst/>
              <a:ahLst/>
              <a:cxnLst/>
              <a:rect l="l" t="t" r="r" b="b"/>
              <a:pathLst>
                <a:path w="2494280" h="1060450">
                  <a:moveTo>
                    <a:pt x="2493966" y="1060330"/>
                  </a:moveTo>
                  <a:lnTo>
                    <a:pt x="0" y="1060330"/>
                  </a:lnTo>
                  <a:lnTo>
                    <a:pt x="0" y="0"/>
                  </a:lnTo>
                  <a:lnTo>
                    <a:pt x="2493966" y="0"/>
                  </a:lnTo>
                  <a:lnTo>
                    <a:pt x="2493966" y="106033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11127517" y="3375663"/>
              <a:ext cx="2515235" cy="1472565"/>
            </a:xfrm>
            <a:custGeom>
              <a:avLst/>
              <a:gdLst/>
              <a:ahLst/>
              <a:cxnLst/>
              <a:rect l="l" t="t" r="r" b="b"/>
              <a:pathLst>
                <a:path w="2515234" h="1472564">
                  <a:moveTo>
                    <a:pt x="2514790" y="1234209"/>
                  </a:moveTo>
                  <a:lnTo>
                    <a:pt x="0" y="1234209"/>
                  </a:lnTo>
                  <a:lnTo>
                    <a:pt x="0" y="153054"/>
                  </a:lnTo>
                  <a:lnTo>
                    <a:pt x="2514790" y="153054"/>
                  </a:lnTo>
                  <a:lnTo>
                    <a:pt x="2514790" y="173878"/>
                  </a:lnTo>
                  <a:lnTo>
                    <a:pt x="20823" y="173878"/>
                  </a:lnTo>
                  <a:lnTo>
                    <a:pt x="20823" y="1213465"/>
                  </a:lnTo>
                  <a:lnTo>
                    <a:pt x="2514790" y="1213465"/>
                  </a:lnTo>
                  <a:lnTo>
                    <a:pt x="2514790" y="1234209"/>
                  </a:lnTo>
                  <a:close/>
                </a:path>
                <a:path w="2515234" h="1472564">
                  <a:moveTo>
                    <a:pt x="2514790" y="1213465"/>
                  </a:moveTo>
                  <a:lnTo>
                    <a:pt x="2493966" y="1213465"/>
                  </a:lnTo>
                  <a:lnTo>
                    <a:pt x="2493966" y="173878"/>
                  </a:lnTo>
                  <a:lnTo>
                    <a:pt x="2514790" y="173878"/>
                  </a:lnTo>
                  <a:lnTo>
                    <a:pt x="2514790" y="1213465"/>
                  </a:lnTo>
                  <a:close/>
                </a:path>
                <a:path w="2515234" h="1472564">
                  <a:moveTo>
                    <a:pt x="55583" y="115491"/>
                  </a:moveTo>
                  <a:lnTo>
                    <a:pt x="40618" y="112470"/>
                  </a:lnTo>
                  <a:lnTo>
                    <a:pt x="28442" y="104268"/>
                  </a:lnTo>
                  <a:lnTo>
                    <a:pt x="20229" y="92076"/>
                  </a:lnTo>
                  <a:lnTo>
                    <a:pt x="17219" y="77128"/>
                  </a:lnTo>
                  <a:lnTo>
                    <a:pt x="17219" y="72642"/>
                  </a:lnTo>
                  <a:lnTo>
                    <a:pt x="24588" y="54462"/>
                  </a:lnTo>
                  <a:lnTo>
                    <a:pt x="53420" y="0"/>
                  </a:lnTo>
                  <a:lnTo>
                    <a:pt x="73363" y="0"/>
                  </a:lnTo>
                  <a:lnTo>
                    <a:pt x="60629" y="39084"/>
                  </a:lnTo>
                  <a:lnTo>
                    <a:pt x="73775" y="43339"/>
                  </a:lnTo>
                  <a:lnTo>
                    <a:pt x="84346" y="51739"/>
                  </a:lnTo>
                  <a:lnTo>
                    <a:pt x="91388" y="63322"/>
                  </a:lnTo>
                  <a:lnTo>
                    <a:pt x="93947" y="77128"/>
                  </a:lnTo>
                  <a:lnTo>
                    <a:pt x="90937" y="92042"/>
                  </a:lnTo>
                  <a:lnTo>
                    <a:pt x="82724" y="104238"/>
                  </a:lnTo>
                  <a:lnTo>
                    <a:pt x="70531" y="112470"/>
                  </a:lnTo>
                  <a:lnTo>
                    <a:pt x="55583" y="115491"/>
                  </a:lnTo>
                  <a:close/>
                </a:path>
                <a:path w="2515234" h="1472564">
                  <a:moveTo>
                    <a:pt x="158901" y="115491"/>
                  </a:moveTo>
                  <a:lnTo>
                    <a:pt x="143970" y="112470"/>
                  </a:lnTo>
                  <a:lnTo>
                    <a:pt x="131790" y="104268"/>
                  </a:lnTo>
                  <a:lnTo>
                    <a:pt x="123558" y="92076"/>
                  </a:lnTo>
                  <a:lnTo>
                    <a:pt x="120537" y="77128"/>
                  </a:lnTo>
                  <a:lnTo>
                    <a:pt x="120537" y="72642"/>
                  </a:lnTo>
                  <a:lnTo>
                    <a:pt x="127906" y="54462"/>
                  </a:lnTo>
                  <a:lnTo>
                    <a:pt x="156738" y="0"/>
                  </a:lnTo>
                  <a:lnTo>
                    <a:pt x="176681" y="0"/>
                  </a:lnTo>
                  <a:lnTo>
                    <a:pt x="163947" y="39084"/>
                  </a:lnTo>
                  <a:lnTo>
                    <a:pt x="177093" y="43339"/>
                  </a:lnTo>
                  <a:lnTo>
                    <a:pt x="187664" y="51739"/>
                  </a:lnTo>
                  <a:lnTo>
                    <a:pt x="194706" y="63322"/>
                  </a:lnTo>
                  <a:lnTo>
                    <a:pt x="197265" y="77128"/>
                  </a:lnTo>
                  <a:lnTo>
                    <a:pt x="194255" y="92042"/>
                  </a:lnTo>
                  <a:lnTo>
                    <a:pt x="186042" y="104238"/>
                  </a:lnTo>
                  <a:lnTo>
                    <a:pt x="173849" y="112470"/>
                  </a:lnTo>
                  <a:lnTo>
                    <a:pt x="158901" y="115491"/>
                  </a:lnTo>
                  <a:close/>
                </a:path>
                <a:path w="2515234" h="1472564">
                  <a:moveTo>
                    <a:pt x="2457125" y="1472160"/>
                  </a:moveTo>
                  <a:lnTo>
                    <a:pt x="2437182" y="1472160"/>
                  </a:lnTo>
                  <a:lnTo>
                    <a:pt x="2449916" y="1433075"/>
                  </a:lnTo>
                  <a:lnTo>
                    <a:pt x="2436770" y="1428821"/>
                  </a:lnTo>
                  <a:lnTo>
                    <a:pt x="2426199" y="1420421"/>
                  </a:lnTo>
                  <a:lnTo>
                    <a:pt x="2419157" y="1408838"/>
                  </a:lnTo>
                  <a:lnTo>
                    <a:pt x="2416598" y="1395032"/>
                  </a:lnTo>
                  <a:lnTo>
                    <a:pt x="2419608" y="1380084"/>
                  </a:lnTo>
                  <a:lnTo>
                    <a:pt x="2427821" y="1367891"/>
                  </a:lnTo>
                  <a:lnTo>
                    <a:pt x="2440014" y="1359678"/>
                  </a:lnTo>
                  <a:lnTo>
                    <a:pt x="2454962" y="1356668"/>
                  </a:lnTo>
                  <a:lnTo>
                    <a:pt x="2469910" y="1359678"/>
                  </a:lnTo>
                  <a:lnTo>
                    <a:pt x="2482103" y="1367891"/>
                  </a:lnTo>
                  <a:lnTo>
                    <a:pt x="2490316" y="1380084"/>
                  </a:lnTo>
                  <a:lnTo>
                    <a:pt x="2493326" y="1395032"/>
                  </a:lnTo>
                  <a:lnTo>
                    <a:pt x="2493326" y="1399517"/>
                  </a:lnTo>
                  <a:lnTo>
                    <a:pt x="2485957" y="1417698"/>
                  </a:lnTo>
                  <a:lnTo>
                    <a:pt x="2457125" y="1472160"/>
                  </a:lnTo>
                  <a:close/>
                </a:path>
                <a:path w="2515234" h="1472564">
                  <a:moveTo>
                    <a:pt x="2353807" y="1472160"/>
                  </a:moveTo>
                  <a:lnTo>
                    <a:pt x="2333864" y="1472160"/>
                  </a:lnTo>
                  <a:lnTo>
                    <a:pt x="2346598" y="1433075"/>
                  </a:lnTo>
                  <a:lnTo>
                    <a:pt x="2333452" y="1428821"/>
                  </a:lnTo>
                  <a:lnTo>
                    <a:pt x="2322881" y="1420421"/>
                  </a:lnTo>
                  <a:lnTo>
                    <a:pt x="2315839" y="1408838"/>
                  </a:lnTo>
                  <a:lnTo>
                    <a:pt x="2313280" y="1395032"/>
                  </a:lnTo>
                  <a:lnTo>
                    <a:pt x="2316290" y="1380084"/>
                  </a:lnTo>
                  <a:lnTo>
                    <a:pt x="2324503" y="1367891"/>
                  </a:lnTo>
                  <a:lnTo>
                    <a:pt x="2336696" y="1359678"/>
                  </a:lnTo>
                  <a:lnTo>
                    <a:pt x="2351644" y="1356668"/>
                  </a:lnTo>
                  <a:lnTo>
                    <a:pt x="2366559" y="1359678"/>
                  </a:lnTo>
                  <a:lnTo>
                    <a:pt x="2378755" y="1367891"/>
                  </a:lnTo>
                  <a:lnTo>
                    <a:pt x="2386987" y="1380084"/>
                  </a:lnTo>
                  <a:lnTo>
                    <a:pt x="2390008" y="1395032"/>
                  </a:lnTo>
                  <a:lnTo>
                    <a:pt x="2390008" y="1399517"/>
                  </a:lnTo>
                  <a:lnTo>
                    <a:pt x="2382640" y="1417698"/>
                  </a:lnTo>
                  <a:lnTo>
                    <a:pt x="2353807" y="14721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11241567" y="5091263"/>
              <a:ext cx="2494280" cy="1060450"/>
            </a:xfrm>
            <a:custGeom>
              <a:avLst/>
              <a:gdLst/>
              <a:ahLst/>
              <a:cxnLst/>
              <a:rect l="l" t="t" r="r" b="b"/>
              <a:pathLst>
                <a:path w="2494280" h="1060450">
                  <a:moveTo>
                    <a:pt x="2493966" y="1060330"/>
                  </a:moveTo>
                  <a:lnTo>
                    <a:pt x="0" y="1060330"/>
                  </a:lnTo>
                  <a:lnTo>
                    <a:pt x="0" y="0"/>
                  </a:lnTo>
                  <a:lnTo>
                    <a:pt x="2493966" y="0"/>
                  </a:lnTo>
                  <a:lnTo>
                    <a:pt x="2493966" y="106033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11127517" y="4847865"/>
              <a:ext cx="2515235" cy="1472565"/>
            </a:xfrm>
            <a:custGeom>
              <a:avLst/>
              <a:gdLst/>
              <a:ahLst/>
              <a:cxnLst/>
              <a:rect l="l" t="t" r="r" b="b"/>
              <a:pathLst>
                <a:path w="2515234" h="1472564">
                  <a:moveTo>
                    <a:pt x="2514790" y="1234209"/>
                  </a:moveTo>
                  <a:lnTo>
                    <a:pt x="0" y="1234209"/>
                  </a:lnTo>
                  <a:lnTo>
                    <a:pt x="0" y="153054"/>
                  </a:lnTo>
                  <a:lnTo>
                    <a:pt x="2514790" y="153054"/>
                  </a:lnTo>
                  <a:lnTo>
                    <a:pt x="2514790" y="173878"/>
                  </a:lnTo>
                  <a:lnTo>
                    <a:pt x="20823" y="173878"/>
                  </a:lnTo>
                  <a:lnTo>
                    <a:pt x="20823" y="1213465"/>
                  </a:lnTo>
                  <a:lnTo>
                    <a:pt x="2514790" y="1213465"/>
                  </a:lnTo>
                  <a:lnTo>
                    <a:pt x="2514790" y="1234209"/>
                  </a:lnTo>
                  <a:close/>
                </a:path>
                <a:path w="2515234" h="1472564">
                  <a:moveTo>
                    <a:pt x="2514790" y="1213465"/>
                  </a:moveTo>
                  <a:lnTo>
                    <a:pt x="2493966" y="1213465"/>
                  </a:lnTo>
                  <a:lnTo>
                    <a:pt x="2493966" y="173878"/>
                  </a:lnTo>
                  <a:lnTo>
                    <a:pt x="2514790" y="173878"/>
                  </a:lnTo>
                  <a:lnTo>
                    <a:pt x="2514790" y="1213465"/>
                  </a:lnTo>
                  <a:close/>
                </a:path>
                <a:path w="2515234" h="1472564">
                  <a:moveTo>
                    <a:pt x="55583" y="115491"/>
                  </a:moveTo>
                  <a:lnTo>
                    <a:pt x="40618" y="112470"/>
                  </a:lnTo>
                  <a:lnTo>
                    <a:pt x="28442" y="104268"/>
                  </a:lnTo>
                  <a:lnTo>
                    <a:pt x="20229" y="92076"/>
                  </a:lnTo>
                  <a:lnTo>
                    <a:pt x="17219" y="77128"/>
                  </a:lnTo>
                  <a:lnTo>
                    <a:pt x="17219" y="72642"/>
                  </a:lnTo>
                  <a:lnTo>
                    <a:pt x="24588" y="54462"/>
                  </a:lnTo>
                  <a:lnTo>
                    <a:pt x="53420" y="0"/>
                  </a:lnTo>
                  <a:lnTo>
                    <a:pt x="73363" y="0"/>
                  </a:lnTo>
                  <a:lnTo>
                    <a:pt x="60629" y="39084"/>
                  </a:lnTo>
                  <a:lnTo>
                    <a:pt x="73775" y="43339"/>
                  </a:lnTo>
                  <a:lnTo>
                    <a:pt x="84346" y="51739"/>
                  </a:lnTo>
                  <a:lnTo>
                    <a:pt x="91388" y="63322"/>
                  </a:lnTo>
                  <a:lnTo>
                    <a:pt x="93947" y="77128"/>
                  </a:lnTo>
                  <a:lnTo>
                    <a:pt x="90937" y="92042"/>
                  </a:lnTo>
                  <a:lnTo>
                    <a:pt x="82724" y="104238"/>
                  </a:lnTo>
                  <a:lnTo>
                    <a:pt x="70531" y="112470"/>
                  </a:lnTo>
                  <a:lnTo>
                    <a:pt x="55583" y="115491"/>
                  </a:lnTo>
                  <a:close/>
                </a:path>
                <a:path w="2515234" h="1472564">
                  <a:moveTo>
                    <a:pt x="158901" y="115491"/>
                  </a:moveTo>
                  <a:lnTo>
                    <a:pt x="143970" y="112470"/>
                  </a:lnTo>
                  <a:lnTo>
                    <a:pt x="131790" y="104268"/>
                  </a:lnTo>
                  <a:lnTo>
                    <a:pt x="123558" y="92076"/>
                  </a:lnTo>
                  <a:lnTo>
                    <a:pt x="120537" y="77128"/>
                  </a:lnTo>
                  <a:lnTo>
                    <a:pt x="120537" y="72642"/>
                  </a:lnTo>
                  <a:lnTo>
                    <a:pt x="127906" y="54462"/>
                  </a:lnTo>
                  <a:lnTo>
                    <a:pt x="156738" y="0"/>
                  </a:lnTo>
                  <a:lnTo>
                    <a:pt x="176681" y="0"/>
                  </a:lnTo>
                  <a:lnTo>
                    <a:pt x="163947" y="39084"/>
                  </a:lnTo>
                  <a:lnTo>
                    <a:pt x="177093" y="43339"/>
                  </a:lnTo>
                  <a:lnTo>
                    <a:pt x="187664" y="51739"/>
                  </a:lnTo>
                  <a:lnTo>
                    <a:pt x="194706" y="63322"/>
                  </a:lnTo>
                  <a:lnTo>
                    <a:pt x="197265" y="77128"/>
                  </a:lnTo>
                  <a:lnTo>
                    <a:pt x="194255" y="92042"/>
                  </a:lnTo>
                  <a:lnTo>
                    <a:pt x="186042" y="104238"/>
                  </a:lnTo>
                  <a:lnTo>
                    <a:pt x="173849" y="112470"/>
                  </a:lnTo>
                  <a:lnTo>
                    <a:pt x="158901" y="115491"/>
                  </a:lnTo>
                  <a:close/>
                </a:path>
                <a:path w="2515234" h="1472564">
                  <a:moveTo>
                    <a:pt x="2457125" y="1472160"/>
                  </a:moveTo>
                  <a:lnTo>
                    <a:pt x="2437182" y="1472160"/>
                  </a:lnTo>
                  <a:lnTo>
                    <a:pt x="2449916" y="1433075"/>
                  </a:lnTo>
                  <a:lnTo>
                    <a:pt x="2436770" y="1428821"/>
                  </a:lnTo>
                  <a:lnTo>
                    <a:pt x="2426199" y="1420421"/>
                  </a:lnTo>
                  <a:lnTo>
                    <a:pt x="2419157" y="1408838"/>
                  </a:lnTo>
                  <a:lnTo>
                    <a:pt x="2416598" y="1395032"/>
                  </a:lnTo>
                  <a:lnTo>
                    <a:pt x="2419608" y="1380084"/>
                  </a:lnTo>
                  <a:lnTo>
                    <a:pt x="2427821" y="1367891"/>
                  </a:lnTo>
                  <a:lnTo>
                    <a:pt x="2440014" y="1359678"/>
                  </a:lnTo>
                  <a:lnTo>
                    <a:pt x="2454962" y="1356668"/>
                  </a:lnTo>
                  <a:lnTo>
                    <a:pt x="2469910" y="1359678"/>
                  </a:lnTo>
                  <a:lnTo>
                    <a:pt x="2482103" y="1367891"/>
                  </a:lnTo>
                  <a:lnTo>
                    <a:pt x="2490316" y="1380084"/>
                  </a:lnTo>
                  <a:lnTo>
                    <a:pt x="2493326" y="1395032"/>
                  </a:lnTo>
                  <a:lnTo>
                    <a:pt x="2493326" y="1399517"/>
                  </a:lnTo>
                  <a:lnTo>
                    <a:pt x="2485957" y="1417698"/>
                  </a:lnTo>
                  <a:lnTo>
                    <a:pt x="2457125" y="1472160"/>
                  </a:lnTo>
                  <a:close/>
                </a:path>
                <a:path w="2515234" h="1472564">
                  <a:moveTo>
                    <a:pt x="2353807" y="1472160"/>
                  </a:moveTo>
                  <a:lnTo>
                    <a:pt x="2333864" y="1472160"/>
                  </a:lnTo>
                  <a:lnTo>
                    <a:pt x="2346598" y="1433075"/>
                  </a:lnTo>
                  <a:lnTo>
                    <a:pt x="2333452" y="1428821"/>
                  </a:lnTo>
                  <a:lnTo>
                    <a:pt x="2322881" y="1420421"/>
                  </a:lnTo>
                  <a:lnTo>
                    <a:pt x="2315839" y="1408838"/>
                  </a:lnTo>
                  <a:lnTo>
                    <a:pt x="2313280" y="1395032"/>
                  </a:lnTo>
                  <a:lnTo>
                    <a:pt x="2316290" y="1380084"/>
                  </a:lnTo>
                  <a:lnTo>
                    <a:pt x="2324503" y="1367891"/>
                  </a:lnTo>
                  <a:lnTo>
                    <a:pt x="2336696" y="1359678"/>
                  </a:lnTo>
                  <a:lnTo>
                    <a:pt x="2351644" y="1356668"/>
                  </a:lnTo>
                  <a:lnTo>
                    <a:pt x="2366559" y="1359678"/>
                  </a:lnTo>
                  <a:lnTo>
                    <a:pt x="2378755" y="1367891"/>
                  </a:lnTo>
                  <a:lnTo>
                    <a:pt x="2386987" y="1380084"/>
                  </a:lnTo>
                  <a:lnTo>
                    <a:pt x="2390008" y="1395032"/>
                  </a:lnTo>
                  <a:lnTo>
                    <a:pt x="2390008" y="1399517"/>
                  </a:lnTo>
                  <a:lnTo>
                    <a:pt x="2382640" y="1417698"/>
                  </a:lnTo>
                  <a:lnTo>
                    <a:pt x="2353807" y="14721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11244957" y="2140259"/>
              <a:ext cx="2568575" cy="1092200"/>
            </a:xfrm>
            <a:custGeom>
              <a:avLst/>
              <a:gdLst/>
              <a:ahLst/>
              <a:cxnLst/>
              <a:rect l="l" t="t" r="r" b="b"/>
              <a:pathLst>
                <a:path w="2568575" h="1092200">
                  <a:moveTo>
                    <a:pt x="2568074" y="1091837"/>
                  </a:moveTo>
                  <a:lnTo>
                    <a:pt x="0" y="1091837"/>
                  </a:lnTo>
                  <a:lnTo>
                    <a:pt x="0" y="0"/>
                  </a:lnTo>
                  <a:lnTo>
                    <a:pt x="2568074" y="0"/>
                  </a:lnTo>
                  <a:lnTo>
                    <a:pt x="2568074" y="109183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11127518" y="1889629"/>
              <a:ext cx="2589530" cy="1516380"/>
            </a:xfrm>
            <a:custGeom>
              <a:avLst/>
              <a:gdLst/>
              <a:ahLst/>
              <a:cxnLst/>
              <a:rect l="l" t="t" r="r" b="b"/>
              <a:pathLst>
                <a:path w="2589530" h="1516379">
                  <a:moveTo>
                    <a:pt x="2589516" y="1270883"/>
                  </a:moveTo>
                  <a:lnTo>
                    <a:pt x="0" y="1270883"/>
                  </a:lnTo>
                  <a:lnTo>
                    <a:pt x="0" y="157602"/>
                  </a:lnTo>
                  <a:lnTo>
                    <a:pt x="2589516" y="157602"/>
                  </a:lnTo>
                  <a:lnTo>
                    <a:pt x="2589516" y="179045"/>
                  </a:lnTo>
                  <a:lnTo>
                    <a:pt x="21442" y="179045"/>
                  </a:lnTo>
                  <a:lnTo>
                    <a:pt x="21442" y="1249522"/>
                  </a:lnTo>
                  <a:lnTo>
                    <a:pt x="2589516" y="1249522"/>
                  </a:lnTo>
                  <a:lnTo>
                    <a:pt x="2589516" y="1270883"/>
                  </a:lnTo>
                  <a:close/>
                </a:path>
                <a:path w="2589530" h="1516379">
                  <a:moveTo>
                    <a:pt x="2589516" y="1249522"/>
                  </a:moveTo>
                  <a:lnTo>
                    <a:pt x="2568074" y="1249522"/>
                  </a:lnTo>
                  <a:lnTo>
                    <a:pt x="2568074" y="179045"/>
                  </a:lnTo>
                  <a:lnTo>
                    <a:pt x="2589516" y="179045"/>
                  </a:lnTo>
                  <a:lnTo>
                    <a:pt x="2589516" y="1249522"/>
                  </a:lnTo>
                  <a:close/>
                </a:path>
                <a:path w="2589530" h="1516379">
                  <a:moveTo>
                    <a:pt x="57235" y="118923"/>
                  </a:moveTo>
                  <a:lnTo>
                    <a:pt x="41825" y="115812"/>
                  </a:lnTo>
                  <a:lnTo>
                    <a:pt x="29287" y="107367"/>
                  </a:lnTo>
                  <a:lnTo>
                    <a:pt x="20830" y="94812"/>
                  </a:lnTo>
                  <a:lnTo>
                    <a:pt x="17731" y="79419"/>
                  </a:lnTo>
                  <a:lnTo>
                    <a:pt x="17731" y="74801"/>
                  </a:lnTo>
                  <a:lnTo>
                    <a:pt x="25318" y="56080"/>
                  </a:lnTo>
                  <a:lnTo>
                    <a:pt x="55008" y="0"/>
                  </a:lnTo>
                  <a:lnTo>
                    <a:pt x="75543" y="0"/>
                  </a:lnTo>
                  <a:lnTo>
                    <a:pt x="62430" y="40246"/>
                  </a:lnTo>
                  <a:lnTo>
                    <a:pt x="75967" y="44627"/>
                  </a:lnTo>
                  <a:lnTo>
                    <a:pt x="86852" y="53276"/>
                  </a:lnTo>
                  <a:lnTo>
                    <a:pt x="94103" y="65203"/>
                  </a:lnTo>
                  <a:lnTo>
                    <a:pt x="96738" y="79419"/>
                  </a:lnTo>
                  <a:lnTo>
                    <a:pt x="93639" y="94777"/>
                  </a:lnTo>
                  <a:lnTo>
                    <a:pt x="85182" y="107336"/>
                  </a:lnTo>
                  <a:lnTo>
                    <a:pt x="72627" y="115812"/>
                  </a:lnTo>
                  <a:lnTo>
                    <a:pt x="57235" y="118923"/>
                  </a:lnTo>
                  <a:close/>
                </a:path>
                <a:path w="2589530" h="1516379">
                  <a:moveTo>
                    <a:pt x="163623" y="118923"/>
                  </a:moveTo>
                  <a:lnTo>
                    <a:pt x="148248" y="115812"/>
                  </a:lnTo>
                  <a:lnTo>
                    <a:pt x="135706" y="107367"/>
                  </a:lnTo>
                  <a:lnTo>
                    <a:pt x="127230" y="94812"/>
                  </a:lnTo>
                  <a:lnTo>
                    <a:pt x="124119" y="79419"/>
                  </a:lnTo>
                  <a:lnTo>
                    <a:pt x="124119" y="74801"/>
                  </a:lnTo>
                  <a:lnTo>
                    <a:pt x="131706" y="56080"/>
                  </a:lnTo>
                  <a:lnTo>
                    <a:pt x="161396" y="0"/>
                  </a:lnTo>
                  <a:lnTo>
                    <a:pt x="181931" y="0"/>
                  </a:lnTo>
                  <a:lnTo>
                    <a:pt x="168818" y="40246"/>
                  </a:lnTo>
                  <a:lnTo>
                    <a:pt x="182355" y="44627"/>
                  </a:lnTo>
                  <a:lnTo>
                    <a:pt x="193240" y="53276"/>
                  </a:lnTo>
                  <a:lnTo>
                    <a:pt x="200491" y="65203"/>
                  </a:lnTo>
                  <a:lnTo>
                    <a:pt x="203126" y="79419"/>
                  </a:lnTo>
                  <a:lnTo>
                    <a:pt x="200027" y="94777"/>
                  </a:lnTo>
                  <a:lnTo>
                    <a:pt x="191570" y="107336"/>
                  </a:lnTo>
                  <a:lnTo>
                    <a:pt x="179015" y="115812"/>
                  </a:lnTo>
                  <a:lnTo>
                    <a:pt x="163623" y="118923"/>
                  </a:lnTo>
                  <a:close/>
                </a:path>
                <a:path w="2589530" h="1516379">
                  <a:moveTo>
                    <a:pt x="2530137" y="1515905"/>
                  </a:moveTo>
                  <a:lnTo>
                    <a:pt x="2509602" y="1515905"/>
                  </a:lnTo>
                  <a:lnTo>
                    <a:pt x="2522715" y="1475659"/>
                  </a:lnTo>
                  <a:lnTo>
                    <a:pt x="2509178" y="1471278"/>
                  </a:lnTo>
                  <a:lnTo>
                    <a:pt x="2498293" y="1462628"/>
                  </a:lnTo>
                  <a:lnTo>
                    <a:pt x="2491042" y="1450701"/>
                  </a:lnTo>
                  <a:lnTo>
                    <a:pt x="2488407" y="1436485"/>
                  </a:lnTo>
                  <a:lnTo>
                    <a:pt x="2491506" y="1421093"/>
                  </a:lnTo>
                  <a:lnTo>
                    <a:pt x="2499963" y="1408538"/>
                  </a:lnTo>
                  <a:lnTo>
                    <a:pt x="2512518" y="1400080"/>
                  </a:lnTo>
                  <a:lnTo>
                    <a:pt x="2527910" y="1396981"/>
                  </a:lnTo>
                  <a:lnTo>
                    <a:pt x="2543303" y="1400080"/>
                  </a:lnTo>
                  <a:lnTo>
                    <a:pt x="2555858" y="1408538"/>
                  </a:lnTo>
                  <a:lnTo>
                    <a:pt x="2564315" y="1421093"/>
                  </a:lnTo>
                  <a:lnTo>
                    <a:pt x="2567414" y="1436485"/>
                  </a:lnTo>
                  <a:lnTo>
                    <a:pt x="2567414" y="1441103"/>
                  </a:lnTo>
                  <a:lnTo>
                    <a:pt x="2559827" y="1459825"/>
                  </a:lnTo>
                  <a:lnTo>
                    <a:pt x="2530137" y="1515905"/>
                  </a:lnTo>
                  <a:close/>
                </a:path>
                <a:path w="2589530" h="1516379">
                  <a:moveTo>
                    <a:pt x="2423749" y="1515905"/>
                  </a:moveTo>
                  <a:lnTo>
                    <a:pt x="2403214" y="1515905"/>
                  </a:lnTo>
                  <a:lnTo>
                    <a:pt x="2416327" y="1475659"/>
                  </a:lnTo>
                  <a:lnTo>
                    <a:pt x="2402790" y="1471278"/>
                  </a:lnTo>
                  <a:lnTo>
                    <a:pt x="2391905" y="1462628"/>
                  </a:lnTo>
                  <a:lnTo>
                    <a:pt x="2384654" y="1450701"/>
                  </a:lnTo>
                  <a:lnTo>
                    <a:pt x="2382019" y="1436485"/>
                  </a:lnTo>
                  <a:lnTo>
                    <a:pt x="2385118" y="1421093"/>
                  </a:lnTo>
                  <a:lnTo>
                    <a:pt x="2393575" y="1408538"/>
                  </a:lnTo>
                  <a:lnTo>
                    <a:pt x="2406130" y="1400080"/>
                  </a:lnTo>
                  <a:lnTo>
                    <a:pt x="2421522" y="1396981"/>
                  </a:lnTo>
                  <a:lnTo>
                    <a:pt x="2436880" y="1400080"/>
                  </a:lnTo>
                  <a:lnTo>
                    <a:pt x="2449439" y="1408538"/>
                  </a:lnTo>
                  <a:lnTo>
                    <a:pt x="2457916" y="1421093"/>
                  </a:lnTo>
                  <a:lnTo>
                    <a:pt x="2461026" y="1436485"/>
                  </a:lnTo>
                  <a:lnTo>
                    <a:pt x="2461026" y="1441103"/>
                  </a:lnTo>
                  <a:lnTo>
                    <a:pt x="2453439" y="1459825"/>
                  </a:lnTo>
                  <a:lnTo>
                    <a:pt x="2423749" y="151590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1" name="object 31"/>
          <p:cNvGrpSpPr/>
          <p:nvPr/>
        </p:nvGrpSpPr>
        <p:grpSpPr>
          <a:xfrm>
            <a:off x="13936321" y="1858934"/>
            <a:ext cx="2700020" cy="4425950"/>
            <a:chOff x="13936321" y="1858934"/>
            <a:chExt cx="2700020" cy="4425950"/>
          </a:xfrm>
        </p:grpSpPr>
        <p:sp>
          <p:nvSpPr>
            <p:cNvPr id="32" name="object 32"/>
            <p:cNvSpPr/>
            <p:nvPr/>
          </p:nvSpPr>
          <p:spPr>
            <a:xfrm>
              <a:off x="14141898" y="3619061"/>
              <a:ext cx="2494280" cy="1060450"/>
            </a:xfrm>
            <a:custGeom>
              <a:avLst/>
              <a:gdLst/>
              <a:ahLst/>
              <a:cxnLst/>
              <a:rect l="l" t="t" r="r" b="b"/>
              <a:pathLst>
                <a:path w="2494280" h="1060450">
                  <a:moveTo>
                    <a:pt x="2493966" y="1060330"/>
                  </a:moveTo>
                  <a:lnTo>
                    <a:pt x="0" y="1060330"/>
                  </a:lnTo>
                  <a:lnTo>
                    <a:pt x="0" y="0"/>
                  </a:lnTo>
                  <a:lnTo>
                    <a:pt x="2493966" y="0"/>
                  </a:lnTo>
                  <a:lnTo>
                    <a:pt x="2493966" y="1060330"/>
                  </a:lnTo>
                  <a:close/>
                </a:path>
              </a:pathLst>
            </a:custGeom>
            <a:solidFill>
              <a:srgbClr val="20C3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14027848" y="3375663"/>
              <a:ext cx="2515235" cy="1472565"/>
            </a:xfrm>
            <a:custGeom>
              <a:avLst/>
              <a:gdLst/>
              <a:ahLst/>
              <a:cxnLst/>
              <a:rect l="l" t="t" r="r" b="b"/>
              <a:pathLst>
                <a:path w="2515234" h="1472564">
                  <a:moveTo>
                    <a:pt x="2514790" y="1234209"/>
                  </a:moveTo>
                  <a:lnTo>
                    <a:pt x="0" y="1234209"/>
                  </a:lnTo>
                  <a:lnTo>
                    <a:pt x="0" y="153054"/>
                  </a:lnTo>
                  <a:lnTo>
                    <a:pt x="2514790" y="153054"/>
                  </a:lnTo>
                  <a:lnTo>
                    <a:pt x="2514790" y="173878"/>
                  </a:lnTo>
                  <a:lnTo>
                    <a:pt x="20823" y="173878"/>
                  </a:lnTo>
                  <a:lnTo>
                    <a:pt x="20823" y="1213465"/>
                  </a:lnTo>
                  <a:lnTo>
                    <a:pt x="2514790" y="1213465"/>
                  </a:lnTo>
                  <a:lnTo>
                    <a:pt x="2514790" y="1234209"/>
                  </a:lnTo>
                  <a:close/>
                </a:path>
                <a:path w="2515234" h="1472564">
                  <a:moveTo>
                    <a:pt x="2514790" y="1213465"/>
                  </a:moveTo>
                  <a:lnTo>
                    <a:pt x="2493966" y="1213465"/>
                  </a:lnTo>
                  <a:lnTo>
                    <a:pt x="2493966" y="173878"/>
                  </a:lnTo>
                  <a:lnTo>
                    <a:pt x="2514790" y="173878"/>
                  </a:lnTo>
                  <a:lnTo>
                    <a:pt x="2514790" y="1213465"/>
                  </a:lnTo>
                  <a:close/>
                </a:path>
                <a:path w="2515234" h="1472564">
                  <a:moveTo>
                    <a:pt x="55583" y="115491"/>
                  </a:moveTo>
                  <a:lnTo>
                    <a:pt x="40618" y="112470"/>
                  </a:lnTo>
                  <a:lnTo>
                    <a:pt x="28442" y="104268"/>
                  </a:lnTo>
                  <a:lnTo>
                    <a:pt x="20229" y="92076"/>
                  </a:lnTo>
                  <a:lnTo>
                    <a:pt x="17219" y="77128"/>
                  </a:lnTo>
                  <a:lnTo>
                    <a:pt x="17219" y="72642"/>
                  </a:lnTo>
                  <a:lnTo>
                    <a:pt x="24588" y="54462"/>
                  </a:lnTo>
                  <a:lnTo>
                    <a:pt x="53420" y="0"/>
                  </a:lnTo>
                  <a:lnTo>
                    <a:pt x="73363" y="0"/>
                  </a:lnTo>
                  <a:lnTo>
                    <a:pt x="60629" y="39084"/>
                  </a:lnTo>
                  <a:lnTo>
                    <a:pt x="73775" y="43339"/>
                  </a:lnTo>
                  <a:lnTo>
                    <a:pt x="84346" y="51739"/>
                  </a:lnTo>
                  <a:lnTo>
                    <a:pt x="91388" y="63322"/>
                  </a:lnTo>
                  <a:lnTo>
                    <a:pt x="93947" y="77128"/>
                  </a:lnTo>
                  <a:lnTo>
                    <a:pt x="90937" y="92042"/>
                  </a:lnTo>
                  <a:lnTo>
                    <a:pt x="82724" y="104238"/>
                  </a:lnTo>
                  <a:lnTo>
                    <a:pt x="70531" y="112470"/>
                  </a:lnTo>
                  <a:lnTo>
                    <a:pt x="55583" y="115491"/>
                  </a:lnTo>
                  <a:close/>
                </a:path>
                <a:path w="2515234" h="1472564">
                  <a:moveTo>
                    <a:pt x="158901" y="115491"/>
                  </a:moveTo>
                  <a:lnTo>
                    <a:pt x="143970" y="112470"/>
                  </a:lnTo>
                  <a:lnTo>
                    <a:pt x="131790" y="104268"/>
                  </a:lnTo>
                  <a:lnTo>
                    <a:pt x="123558" y="92076"/>
                  </a:lnTo>
                  <a:lnTo>
                    <a:pt x="120537" y="77128"/>
                  </a:lnTo>
                  <a:lnTo>
                    <a:pt x="120537" y="72642"/>
                  </a:lnTo>
                  <a:lnTo>
                    <a:pt x="127906" y="54462"/>
                  </a:lnTo>
                  <a:lnTo>
                    <a:pt x="156738" y="0"/>
                  </a:lnTo>
                  <a:lnTo>
                    <a:pt x="176681" y="0"/>
                  </a:lnTo>
                  <a:lnTo>
                    <a:pt x="163947" y="39084"/>
                  </a:lnTo>
                  <a:lnTo>
                    <a:pt x="177093" y="43339"/>
                  </a:lnTo>
                  <a:lnTo>
                    <a:pt x="187664" y="51739"/>
                  </a:lnTo>
                  <a:lnTo>
                    <a:pt x="194706" y="63322"/>
                  </a:lnTo>
                  <a:lnTo>
                    <a:pt x="197265" y="77128"/>
                  </a:lnTo>
                  <a:lnTo>
                    <a:pt x="194255" y="92042"/>
                  </a:lnTo>
                  <a:lnTo>
                    <a:pt x="186042" y="104238"/>
                  </a:lnTo>
                  <a:lnTo>
                    <a:pt x="173849" y="112470"/>
                  </a:lnTo>
                  <a:lnTo>
                    <a:pt x="158901" y="115491"/>
                  </a:lnTo>
                  <a:close/>
                </a:path>
                <a:path w="2515234" h="1472564">
                  <a:moveTo>
                    <a:pt x="2457125" y="1472160"/>
                  </a:moveTo>
                  <a:lnTo>
                    <a:pt x="2437182" y="1472160"/>
                  </a:lnTo>
                  <a:lnTo>
                    <a:pt x="2449916" y="1433075"/>
                  </a:lnTo>
                  <a:lnTo>
                    <a:pt x="2436770" y="1428821"/>
                  </a:lnTo>
                  <a:lnTo>
                    <a:pt x="2426199" y="1420421"/>
                  </a:lnTo>
                  <a:lnTo>
                    <a:pt x="2419157" y="1408838"/>
                  </a:lnTo>
                  <a:lnTo>
                    <a:pt x="2416598" y="1395032"/>
                  </a:lnTo>
                  <a:lnTo>
                    <a:pt x="2419608" y="1380084"/>
                  </a:lnTo>
                  <a:lnTo>
                    <a:pt x="2427821" y="1367891"/>
                  </a:lnTo>
                  <a:lnTo>
                    <a:pt x="2440014" y="1359678"/>
                  </a:lnTo>
                  <a:lnTo>
                    <a:pt x="2454962" y="1356668"/>
                  </a:lnTo>
                  <a:lnTo>
                    <a:pt x="2469910" y="1359678"/>
                  </a:lnTo>
                  <a:lnTo>
                    <a:pt x="2482103" y="1367891"/>
                  </a:lnTo>
                  <a:lnTo>
                    <a:pt x="2490316" y="1380084"/>
                  </a:lnTo>
                  <a:lnTo>
                    <a:pt x="2493326" y="1395032"/>
                  </a:lnTo>
                  <a:lnTo>
                    <a:pt x="2493326" y="1399517"/>
                  </a:lnTo>
                  <a:lnTo>
                    <a:pt x="2485957" y="1417698"/>
                  </a:lnTo>
                  <a:lnTo>
                    <a:pt x="2457125" y="1472160"/>
                  </a:lnTo>
                  <a:close/>
                </a:path>
                <a:path w="2515234" h="1472564">
                  <a:moveTo>
                    <a:pt x="2353807" y="1472160"/>
                  </a:moveTo>
                  <a:lnTo>
                    <a:pt x="2333864" y="1472160"/>
                  </a:lnTo>
                  <a:lnTo>
                    <a:pt x="2346598" y="1433075"/>
                  </a:lnTo>
                  <a:lnTo>
                    <a:pt x="2333452" y="1428821"/>
                  </a:lnTo>
                  <a:lnTo>
                    <a:pt x="2322881" y="1420421"/>
                  </a:lnTo>
                  <a:lnTo>
                    <a:pt x="2315839" y="1408838"/>
                  </a:lnTo>
                  <a:lnTo>
                    <a:pt x="2313280" y="1395032"/>
                  </a:lnTo>
                  <a:lnTo>
                    <a:pt x="2316290" y="1380084"/>
                  </a:lnTo>
                  <a:lnTo>
                    <a:pt x="2324503" y="1367891"/>
                  </a:lnTo>
                  <a:lnTo>
                    <a:pt x="2336696" y="1359678"/>
                  </a:lnTo>
                  <a:lnTo>
                    <a:pt x="2351644" y="1356668"/>
                  </a:lnTo>
                  <a:lnTo>
                    <a:pt x="2366559" y="1359678"/>
                  </a:lnTo>
                  <a:lnTo>
                    <a:pt x="2378755" y="1367891"/>
                  </a:lnTo>
                  <a:lnTo>
                    <a:pt x="2386987" y="1380084"/>
                  </a:lnTo>
                  <a:lnTo>
                    <a:pt x="2390008" y="1395032"/>
                  </a:lnTo>
                  <a:lnTo>
                    <a:pt x="2390008" y="1399517"/>
                  </a:lnTo>
                  <a:lnTo>
                    <a:pt x="2382640" y="1417698"/>
                  </a:lnTo>
                  <a:lnTo>
                    <a:pt x="2353807" y="14721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14124094" y="5055629"/>
              <a:ext cx="2494280" cy="1060450"/>
            </a:xfrm>
            <a:custGeom>
              <a:avLst/>
              <a:gdLst/>
              <a:ahLst/>
              <a:cxnLst/>
              <a:rect l="l" t="t" r="r" b="b"/>
              <a:pathLst>
                <a:path w="2494280" h="1060450">
                  <a:moveTo>
                    <a:pt x="2493966" y="1060330"/>
                  </a:moveTo>
                  <a:lnTo>
                    <a:pt x="0" y="1060330"/>
                  </a:lnTo>
                  <a:lnTo>
                    <a:pt x="0" y="0"/>
                  </a:lnTo>
                  <a:lnTo>
                    <a:pt x="2493966" y="0"/>
                  </a:lnTo>
                  <a:lnTo>
                    <a:pt x="2493966" y="1060330"/>
                  </a:lnTo>
                  <a:close/>
                </a:path>
              </a:pathLst>
            </a:custGeom>
            <a:solidFill>
              <a:srgbClr val="5CD0F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14010044" y="4812232"/>
              <a:ext cx="2515235" cy="1472565"/>
            </a:xfrm>
            <a:custGeom>
              <a:avLst/>
              <a:gdLst/>
              <a:ahLst/>
              <a:cxnLst/>
              <a:rect l="l" t="t" r="r" b="b"/>
              <a:pathLst>
                <a:path w="2515234" h="1472564">
                  <a:moveTo>
                    <a:pt x="2514790" y="1234209"/>
                  </a:moveTo>
                  <a:lnTo>
                    <a:pt x="0" y="1234209"/>
                  </a:lnTo>
                  <a:lnTo>
                    <a:pt x="0" y="153054"/>
                  </a:lnTo>
                  <a:lnTo>
                    <a:pt x="2514790" y="153054"/>
                  </a:lnTo>
                  <a:lnTo>
                    <a:pt x="2514790" y="173878"/>
                  </a:lnTo>
                  <a:lnTo>
                    <a:pt x="20823" y="173878"/>
                  </a:lnTo>
                  <a:lnTo>
                    <a:pt x="20823" y="1213465"/>
                  </a:lnTo>
                  <a:lnTo>
                    <a:pt x="2514790" y="1213465"/>
                  </a:lnTo>
                  <a:lnTo>
                    <a:pt x="2514790" y="1234209"/>
                  </a:lnTo>
                  <a:close/>
                </a:path>
                <a:path w="2515234" h="1472564">
                  <a:moveTo>
                    <a:pt x="2514790" y="1213465"/>
                  </a:moveTo>
                  <a:lnTo>
                    <a:pt x="2493966" y="1213465"/>
                  </a:lnTo>
                  <a:lnTo>
                    <a:pt x="2493966" y="173878"/>
                  </a:lnTo>
                  <a:lnTo>
                    <a:pt x="2514790" y="173878"/>
                  </a:lnTo>
                  <a:lnTo>
                    <a:pt x="2514790" y="1213465"/>
                  </a:lnTo>
                  <a:close/>
                </a:path>
                <a:path w="2515234" h="1472564">
                  <a:moveTo>
                    <a:pt x="55583" y="115491"/>
                  </a:moveTo>
                  <a:lnTo>
                    <a:pt x="40618" y="112470"/>
                  </a:lnTo>
                  <a:lnTo>
                    <a:pt x="28442" y="104268"/>
                  </a:lnTo>
                  <a:lnTo>
                    <a:pt x="20229" y="92076"/>
                  </a:lnTo>
                  <a:lnTo>
                    <a:pt x="17219" y="77128"/>
                  </a:lnTo>
                  <a:lnTo>
                    <a:pt x="17219" y="72642"/>
                  </a:lnTo>
                  <a:lnTo>
                    <a:pt x="24588" y="54462"/>
                  </a:lnTo>
                  <a:lnTo>
                    <a:pt x="53420" y="0"/>
                  </a:lnTo>
                  <a:lnTo>
                    <a:pt x="73363" y="0"/>
                  </a:lnTo>
                  <a:lnTo>
                    <a:pt x="60629" y="39084"/>
                  </a:lnTo>
                  <a:lnTo>
                    <a:pt x="73775" y="43339"/>
                  </a:lnTo>
                  <a:lnTo>
                    <a:pt x="84346" y="51739"/>
                  </a:lnTo>
                  <a:lnTo>
                    <a:pt x="91388" y="63322"/>
                  </a:lnTo>
                  <a:lnTo>
                    <a:pt x="93947" y="77128"/>
                  </a:lnTo>
                  <a:lnTo>
                    <a:pt x="90937" y="92042"/>
                  </a:lnTo>
                  <a:lnTo>
                    <a:pt x="82724" y="104238"/>
                  </a:lnTo>
                  <a:lnTo>
                    <a:pt x="70531" y="112470"/>
                  </a:lnTo>
                  <a:lnTo>
                    <a:pt x="55583" y="115491"/>
                  </a:lnTo>
                  <a:close/>
                </a:path>
                <a:path w="2515234" h="1472564">
                  <a:moveTo>
                    <a:pt x="158901" y="115491"/>
                  </a:moveTo>
                  <a:lnTo>
                    <a:pt x="143970" y="112470"/>
                  </a:lnTo>
                  <a:lnTo>
                    <a:pt x="131790" y="104268"/>
                  </a:lnTo>
                  <a:lnTo>
                    <a:pt x="123558" y="92076"/>
                  </a:lnTo>
                  <a:lnTo>
                    <a:pt x="120537" y="77128"/>
                  </a:lnTo>
                  <a:lnTo>
                    <a:pt x="120537" y="72642"/>
                  </a:lnTo>
                  <a:lnTo>
                    <a:pt x="127906" y="54462"/>
                  </a:lnTo>
                  <a:lnTo>
                    <a:pt x="156738" y="0"/>
                  </a:lnTo>
                  <a:lnTo>
                    <a:pt x="176681" y="0"/>
                  </a:lnTo>
                  <a:lnTo>
                    <a:pt x="163947" y="39084"/>
                  </a:lnTo>
                  <a:lnTo>
                    <a:pt x="177093" y="43339"/>
                  </a:lnTo>
                  <a:lnTo>
                    <a:pt x="187664" y="51739"/>
                  </a:lnTo>
                  <a:lnTo>
                    <a:pt x="194706" y="63322"/>
                  </a:lnTo>
                  <a:lnTo>
                    <a:pt x="197265" y="77128"/>
                  </a:lnTo>
                  <a:lnTo>
                    <a:pt x="194255" y="92042"/>
                  </a:lnTo>
                  <a:lnTo>
                    <a:pt x="186042" y="104238"/>
                  </a:lnTo>
                  <a:lnTo>
                    <a:pt x="173849" y="112470"/>
                  </a:lnTo>
                  <a:lnTo>
                    <a:pt x="158901" y="115491"/>
                  </a:lnTo>
                  <a:close/>
                </a:path>
                <a:path w="2515234" h="1472564">
                  <a:moveTo>
                    <a:pt x="2457125" y="1472160"/>
                  </a:moveTo>
                  <a:lnTo>
                    <a:pt x="2437182" y="1472160"/>
                  </a:lnTo>
                  <a:lnTo>
                    <a:pt x="2449916" y="1433075"/>
                  </a:lnTo>
                  <a:lnTo>
                    <a:pt x="2436770" y="1428821"/>
                  </a:lnTo>
                  <a:lnTo>
                    <a:pt x="2426199" y="1420421"/>
                  </a:lnTo>
                  <a:lnTo>
                    <a:pt x="2419157" y="1408838"/>
                  </a:lnTo>
                  <a:lnTo>
                    <a:pt x="2416598" y="1395032"/>
                  </a:lnTo>
                  <a:lnTo>
                    <a:pt x="2419608" y="1380084"/>
                  </a:lnTo>
                  <a:lnTo>
                    <a:pt x="2427821" y="1367891"/>
                  </a:lnTo>
                  <a:lnTo>
                    <a:pt x="2440014" y="1359678"/>
                  </a:lnTo>
                  <a:lnTo>
                    <a:pt x="2454962" y="1356668"/>
                  </a:lnTo>
                  <a:lnTo>
                    <a:pt x="2469910" y="1359678"/>
                  </a:lnTo>
                  <a:lnTo>
                    <a:pt x="2482103" y="1367891"/>
                  </a:lnTo>
                  <a:lnTo>
                    <a:pt x="2490316" y="1380084"/>
                  </a:lnTo>
                  <a:lnTo>
                    <a:pt x="2493326" y="1395032"/>
                  </a:lnTo>
                  <a:lnTo>
                    <a:pt x="2493326" y="1399517"/>
                  </a:lnTo>
                  <a:lnTo>
                    <a:pt x="2485957" y="1417698"/>
                  </a:lnTo>
                  <a:lnTo>
                    <a:pt x="2457125" y="1472160"/>
                  </a:lnTo>
                  <a:close/>
                </a:path>
                <a:path w="2515234" h="1472564">
                  <a:moveTo>
                    <a:pt x="2353807" y="1472160"/>
                  </a:moveTo>
                  <a:lnTo>
                    <a:pt x="2333864" y="1472160"/>
                  </a:lnTo>
                  <a:lnTo>
                    <a:pt x="2346598" y="1433075"/>
                  </a:lnTo>
                  <a:lnTo>
                    <a:pt x="2333452" y="1428821"/>
                  </a:lnTo>
                  <a:lnTo>
                    <a:pt x="2322881" y="1420421"/>
                  </a:lnTo>
                  <a:lnTo>
                    <a:pt x="2315839" y="1408838"/>
                  </a:lnTo>
                  <a:lnTo>
                    <a:pt x="2313280" y="1395032"/>
                  </a:lnTo>
                  <a:lnTo>
                    <a:pt x="2316290" y="1380084"/>
                  </a:lnTo>
                  <a:lnTo>
                    <a:pt x="2324503" y="1367891"/>
                  </a:lnTo>
                  <a:lnTo>
                    <a:pt x="2336696" y="1359678"/>
                  </a:lnTo>
                  <a:lnTo>
                    <a:pt x="2351644" y="1356668"/>
                  </a:lnTo>
                  <a:lnTo>
                    <a:pt x="2366559" y="1359678"/>
                  </a:lnTo>
                  <a:lnTo>
                    <a:pt x="2378755" y="1367891"/>
                  </a:lnTo>
                  <a:lnTo>
                    <a:pt x="2386987" y="1380084"/>
                  </a:lnTo>
                  <a:lnTo>
                    <a:pt x="2390008" y="1395032"/>
                  </a:lnTo>
                  <a:lnTo>
                    <a:pt x="2390008" y="1399517"/>
                  </a:lnTo>
                  <a:lnTo>
                    <a:pt x="2382640" y="1417698"/>
                  </a:lnTo>
                  <a:lnTo>
                    <a:pt x="2353807" y="14721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14053760" y="2109564"/>
              <a:ext cx="2568575" cy="1092200"/>
            </a:xfrm>
            <a:custGeom>
              <a:avLst/>
              <a:gdLst/>
              <a:ahLst/>
              <a:cxnLst/>
              <a:rect l="l" t="t" r="r" b="b"/>
              <a:pathLst>
                <a:path w="2568575" h="1092200">
                  <a:moveTo>
                    <a:pt x="2568074" y="1091837"/>
                  </a:moveTo>
                  <a:lnTo>
                    <a:pt x="0" y="1091837"/>
                  </a:lnTo>
                  <a:lnTo>
                    <a:pt x="0" y="0"/>
                  </a:lnTo>
                  <a:lnTo>
                    <a:pt x="2568074" y="0"/>
                  </a:lnTo>
                  <a:lnTo>
                    <a:pt x="2568074" y="1091837"/>
                  </a:lnTo>
                  <a:close/>
                </a:path>
              </a:pathLst>
            </a:custGeom>
            <a:solidFill>
              <a:srgbClr val="0D6FB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13936321" y="1858934"/>
              <a:ext cx="2589530" cy="1516380"/>
            </a:xfrm>
            <a:custGeom>
              <a:avLst/>
              <a:gdLst/>
              <a:ahLst/>
              <a:cxnLst/>
              <a:rect l="l" t="t" r="r" b="b"/>
              <a:pathLst>
                <a:path w="2589530" h="1516379">
                  <a:moveTo>
                    <a:pt x="2589516" y="1270883"/>
                  </a:moveTo>
                  <a:lnTo>
                    <a:pt x="0" y="1270883"/>
                  </a:lnTo>
                  <a:lnTo>
                    <a:pt x="0" y="157602"/>
                  </a:lnTo>
                  <a:lnTo>
                    <a:pt x="2589516" y="157602"/>
                  </a:lnTo>
                  <a:lnTo>
                    <a:pt x="2589516" y="179045"/>
                  </a:lnTo>
                  <a:lnTo>
                    <a:pt x="21442" y="179045"/>
                  </a:lnTo>
                  <a:lnTo>
                    <a:pt x="21442" y="1249522"/>
                  </a:lnTo>
                  <a:lnTo>
                    <a:pt x="2589516" y="1249522"/>
                  </a:lnTo>
                  <a:lnTo>
                    <a:pt x="2589516" y="1270883"/>
                  </a:lnTo>
                  <a:close/>
                </a:path>
                <a:path w="2589530" h="1516379">
                  <a:moveTo>
                    <a:pt x="2589516" y="1249522"/>
                  </a:moveTo>
                  <a:lnTo>
                    <a:pt x="2568074" y="1249522"/>
                  </a:lnTo>
                  <a:lnTo>
                    <a:pt x="2568074" y="179045"/>
                  </a:lnTo>
                  <a:lnTo>
                    <a:pt x="2589516" y="179045"/>
                  </a:lnTo>
                  <a:lnTo>
                    <a:pt x="2589516" y="1249522"/>
                  </a:lnTo>
                  <a:close/>
                </a:path>
                <a:path w="2589530" h="1516379">
                  <a:moveTo>
                    <a:pt x="57235" y="118923"/>
                  </a:moveTo>
                  <a:lnTo>
                    <a:pt x="41825" y="115812"/>
                  </a:lnTo>
                  <a:lnTo>
                    <a:pt x="29287" y="107367"/>
                  </a:lnTo>
                  <a:lnTo>
                    <a:pt x="20830" y="94812"/>
                  </a:lnTo>
                  <a:lnTo>
                    <a:pt x="17731" y="79419"/>
                  </a:lnTo>
                  <a:lnTo>
                    <a:pt x="17731" y="74801"/>
                  </a:lnTo>
                  <a:lnTo>
                    <a:pt x="25318" y="56080"/>
                  </a:lnTo>
                  <a:lnTo>
                    <a:pt x="55008" y="0"/>
                  </a:lnTo>
                  <a:lnTo>
                    <a:pt x="75543" y="0"/>
                  </a:lnTo>
                  <a:lnTo>
                    <a:pt x="62430" y="40246"/>
                  </a:lnTo>
                  <a:lnTo>
                    <a:pt x="75967" y="44627"/>
                  </a:lnTo>
                  <a:lnTo>
                    <a:pt x="86852" y="53276"/>
                  </a:lnTo>
                  <a:lnTo>
                    <a:pt x="94103" y="65203"/>
                  </a:lnTo>
                  <a:lnTo>
                    <a:pt x="96738" y="79419"/>
                  </a:lnTo>
                  <a:lnTo>
                    <a:pt x="93639" y="94777"/>
                  </a:lnTo>
                  <a:lnTo>
                    <a:pt x="85182" y="107336"/>
                  </a:lnTo>
                  <a:lnTo>
                    <a:pt x="72627" y="115812"/>
                  </a:lnTo>
                  <a:lnTo>
                    <a:pt x="57235" y="118923"/>
                  </a:lnTo>
                  <a:close/>
                </a:path>
                <a:path w="2589530" h="1516379">
                  <a:moveTo>
                    <a:pt x="163623" y="118923"/>
                  </a:moveTo>
                  <a:lnTo>
                    <a:pt x="148248" y="115812"/>
                  </a:lnTo>
                  <a:lnTo>
                    <a:pt x="135706" y="107367"/>
                  </a:lnTo>
                  <a:lnTo>
                    <a:pt x="127230" y="94812"/>
                  </a:lnTo>
                  <a:lnTo>
                    <a:pt x="124119" y="79419"/>
                  </a:lnTo>
                  <a:lnTo>
                    <a:pt x="124119" y="74801"/>
                  </a:lnTo>
                  <a:lnTo>
                    <a:pt x="131706" y="56080"/>
                  </a:lnTo>
                  <a:lnTo>
                    <a:pt x="161396" y="0"/>
                  </a:lnTo>
                  <a:lnTo>
                    <a:pt x="181931" y="0"/>
                  </a:lnTo>
                  <a:lnTo>
                    <a:pt x="168818" y="40246"/>
                  </a:lnTo>
                  <a:lnTo>
                    <a:pt x="182355" y="44627"/>
                  </a:lnTo>
                  <a:lnTo>
                    <a:pt x="193240" y="53276"/>
                  </a:lnTo>
                  <a:lnTo>
                    <a:pt x="200491" y="65203"/>
                  </a:lnTo>
                  <a:lnTo>
                    <a:pt x="203126" y="79419"/>
                  </a:lnTo>
                  <a:lnTo>
                    <a:pt x="200027" y="94777"/>
                  </a:lnTo>
                  <a:lnTo>
                    <a:pt x="191570" y="107336"/>
                  </a:lnTo>
                  <a:lnTo>
                    <a:pt x="179015" y="115812"/>
                  </a:lnTo>
                  <a:lnTo>
                    <a:pt x="163623" y="118923"/>
                  </a:lnTo>
                  <a:close/>
                </a:path>
                <a:path w="2589530" h="1516379">
                  <a:moveTo>
                    <a:pt x="2530137" y="1515905"/>
                  </a:moveTo>
                  <a:lnTo>
                    <a:pt x="2509602" y="1515905"/>
                  </a:lnTo>
                  <a:lnTo>
                    <a:pt x="2522715" y="1475659"/>
                  </a:lnTo>
                  <a:lnTo>
                    <a:pt x="2509178" y="1471278"/>
                  </a:lnTo>
                  <a:lnTo>
                    <a:pt x="2498293" y="1462628"/>
                  </a:lnTo>
                  <a:lnTo>
                    <a:pt x="2491042" y="1450701"/>
                  </a:lnTo>
                  <a:lnTo>
                    <a:pt x="2488407" y="1436485"/>
                  </a:lnTo>
                  <a:lnTo>
                    <a:pt x="2491506" y="1421093"/>
                  </a:lnTo>
                  <a:lnTo>
                    <a:pt x="2499963" y="1408538"/>
                  </a:lnTo>
                  <a:lnTo>
                    <a:pt x="2512518" y="1400080"/>
                  </a:lnTo>
                  <a:lnTo>
                    <a:pt x="2527910" y="1396981"/>
                  </a:lnTo>
                  <a:lnTo>
                    <a:pt x="2543303" y="1400080"/>
                  </a:lnTo>
                  <a:lnTo>
                    <a:pt x="2555858" y="1408538"/>
                  </a:lnTo>
                  <a:lnTo>
                    <a:pt x="2564315" y="1421093"/>
                  </a:lnTo>
                  <a:lnTo>
                    <a:pt x="2567414" y="1436485"/>
                  </a:lnTo>
                  <a:lnTo>
                    <a:pt x="2567414" y="1441103"/>
                  </a:lnTo>
                  <a:lnTo>
                    <a:pt x="2559827" y="1459825"/>
                  </a:lnTo>
                  <a:lnTo>
                    <a:pt x="2530137" y="1515905"/>
                  </a:lnTo>
                  <a:close/>
                </a:path>
                <a:path w="2589530" h="1516379">
                  <a:moveTo>
                    <a:pt x="2423749" y="1515905"/>
                  </a:moveTo>
                  <a:lnTo>
                    <a:pt x="2403214" y="1515905"/>
                  </a:lnTo>
                  <a:lnTo>
                    <a:pt x="2416327" y="1475659"/>
                  </a:lnTo>
                  <a:lnTo>
                    <a:pt x="2402790" y="1471278"/>
                  </a:lnTo>
                  <a:lnTo>
                    <a:pt x="2391905" y="1462628"/>
                  </a:lnTo>
                  <a:lnTo>
                    <a:pt x="2384654" y="1450701"/>
                  </a:lnTo>
                  <a:lnTo>
                    <a:pt x="2382019" y="1436485"/>
                  </a:lnTo>
                  <a:lnTo>
                    <a:pt x="2385118" y="1421093"/>
                  </a:lnTo>
                  <a:lnTo>
                    <a:pt x="2393575" y="1408538"/>
                  </a:lnTo>
                  <a:lnTo>
                    <a:pt x="2406130" y="1400080"/>
                  </a:lnTo>
                  <a:lnTo>
                    <a:pt x="2421522" y="1396981"/>
                  </a:lnTo>
                  <a:lnTo>
                    <a:pt x="2436880" y="1400080"/>
                  </a:lnTo>
                  <a:lnTo>
                    <a:pt x="2449439" y="1408538"/>
                  </a:lnTo>
                  <a:lnTo>
                    <a:pt x="2457916" y="1421093"/>
                  </a:lnTo>
                  <a:lnTo>
                    <a:pt x="2461026" y="1436485"/>
                  </a:lnTo>
                  <a:lnTo>
                    <a:pt x="2461026" y="1441103"/>
                  </a:lnTo>
                  <a:lnTo>
                    <a:pt x="2453439" y="1459825"/>
                  </a:lnTo>
                  <a:lnTo>
                    <a:pt x="2423749" y="1515905"/>
                  </a:lnTo>
                  <a:close/>
                </a:path>
              </a:pathLst>
            </a:custGeom>
            <a:solidFill>
              <a:srgbClr val="056BAC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8" name="object 38"/>
          <p:cNvSpPr txBox="1"/>
          <p:nvPr/>
        </p:nvSpPr>
        <p:spPr>
          <a:xfrm>
            <a:off x="11427524" y="2476334"/>
            <a:ext cx="1565910" cy="43116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2650" spc="25">
                <a:latin typeface="Verdana"/>
                <a:cs typeface="Verdana"/>
              </a:rPr>
              <a:t>6</a:t>
            </a:r>
            <a:r>
              <a:rPr dirty="0" sz="2650" spc="-280">
                <a:latin typeface="Verdana"/>
                <a:cs typeface="Verdana"/>
              </a:rPr>
              <a:t> </a:t>
            </a:r>
            <a:r>
              <a:rPr dirty="0" sz="2650" spc="165">
                <a:latin typeface="Verdana"/>
                <a:cs typeface="Verdana"/>
              </a:rPr>
              <a:t>M</a:t>
            </a:r>
            <a:r>
              <a:rPr dirty="0" sz="2650" spc="30">
                <a:latin typeface="Verdana"/>
                <a:cs typeface="Verdana"/>
              </a:rPr>
              <a:t>o</a:t>
            </a:r>
            <a:r>
              <a:rPr dirty="0" sz="2650" spc="-35">
                <a:latin typeface="Verdana"/>
                <a:cs typeface="Verdana"/>
              </a:rPr>
              <a:t>n</a:t>
            </a:r>
            <a:r>
              <a:rPr dirty="0" sz="2650" spc="40">
                <a:latin typeface="Verdana"/>
                <a:cs typeface="Verdana"/>
              </a:rPr>
              <a:t>t</a:t>
            </a:r>
            <a:r>
              <a:rPr dirty="0" sz="2650" spc="-35">
                <a:latin typeface="Verdana"/>
                <a:cs typeface="Verdana"/>
              </a:rPr>
              <a:t>h</a:t>
            </a:r>
            <a:r>
              <a:rPr dirty="0" sz="2650" spc="-60">
                <a:latin typeface="Verdana"/>
                <a:cs typeface="Verdana"/>
              </a:rPr>
              <a:t>s</a:t>
            </a:r>
            <a:endParaRPr sz="2650">
              <a:latin typeface="Verdana"/>
              <a:cs typeface="Verdana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14748729" y="2428366"/>
            <a:ext cx="995680" cy="5219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50" spc="-250">
                <a:solidFill>
                  <a:srgbClr val="201820"/>
                </a:solidFill>
                <a:latin typeface="Verdana"/>
                <a:cs typeface="Verdana"/>
              </a:rPr>
              <a:t>-</a:t>
            </a:r>
            <a:r>
              <a:rPr dirty="0" sz="3250" spc="-340">
                <a:solidFill>
                  <a:srgbClr val="201820"/>
                </a:solidFill>
                <a:latin typeface="Verdana"/>
                <a:cs typeface="Verdana"/>
              </a:rPr>
              <a:t>1</a:t>
            </a:r>
            <a:r>
              <a:rPr dirty="0" sz="3250" spc="-150">
                <a:solidFill>
                  <a:srgbClr val="201820"/>
                </a:solidFill>
                <a:latin typeface="Verdana"/>
                <a:cs typeface="Verdana"/>
              </a:rPr>
              <a:t>5</a:t>
            </a:r>
            <a:r>
              <a:rPr dirty="0" sz="3250" spc="-750">
                <a:solidFill>
                  <a:srgbClr val="201820"/>
                </a:solidFill>
                <a:latin typeface="Verdana"/>
                <a:cs typeface="Verdana"/>
              </a:rPr>
              <a:t>%</a:t>
            </a:r>
            <a:endParaRPr sz="3250">
              <a:latin typeface="Verdana"/>
              <a:cs typeface="Verdana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11599850" y="3828014"/>
            <a:ext cx="1096645" cy="46291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850" spc="-285">
                <a:solidFill>
                  <a:srgbClr val="201820"/>
                </a:solidFill>
                <a:latin typeface="Verdana"/>
                <a:cs typeface="Verdana"/>
              </a:rPr>
              <a:t>1</a:t>
            </a:r>
            <a:r>
              <a:rPr dirty="0" sz="2850" spc="-300">
                <a:solidFill>
                  <a:srgbClr val="201820"/>
                </a:solidFill>
                <a:latin typeface="Verdana"/>
                <a:cs typeface="Verdana"/>
              </a:rPr>
              <a:t> </a:t>
            </a:r>
            <a:r>
              <a:rPr dirty="0" sz="2850" spc="5">
                <a:solidFill>
                  <a:srgbClr val="201820"/>
                </a:solidFill>
                <a:latin typeface="Verdana"/>
                <a:cs typeface="Verdana"/>
              </a:rPr>
              <a:t>Y</a:t>
            </a:r>
            <a:r>
              <a:rPr dirty="0" sz="2850" spc="-50">
                <a:solidFill>
                  <a:srgbClr val="201820"/>
                </a:solidFill>
                <a:latin typeface="Verdana"/>
                <a:cs typeface="Verdana"/>
              </a:rPr>
              <a:t>e</a:t>
            </a:r>
            <a:r>
              <a:rPr dirty="0" sz="2850" spc="-114">
                <a:solidFill>
                  <a:srgbClr val="201820"/>
                </a:solidFill>
                <a:latin typeface="Verdana"/>
                <a:cs typeface="Verdana"/>
              </a:rPr>
              <a:t>a</a:t>
            </a:r>
            <a:r>
              <a:rPr dirty="0" sz="2850" spc="-25">
                <a:solidFill>
                  <a:srgbClr val="201820"/>
                </a:solidFill>
                <a:latin typeface="Verdana"/>
                <a:cs typeface="Verdana"/>
              </a:rPr>
              <a:t>r</a:t>
            </a:r>
            <a:endParaRPr sz="2850">
              <a:latin typeface="Verdana"/>
              <a:cs typeface="Verdana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14855057" y="5172849"/>
            <a:ext cx="847725" cy="56515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3550" spc="-280">
                <a:solidFill>
                  <a:srgbClr val="201820"/>
                </a:solidFill>
                <a:latin typeface="Verdana"/>
                <a:cs typeface="Verdana"/>
              </a:rPr>
              <a:t>-</a:t>
            </a:r>
            <a:r>
              <a:rPr dirty="0" sz="3550" spc="-125">
                <a:solidFill>
                  <a:srgbClr val="201820"/>
                </a:solidFill>
                <a:latin typeface="Verdana"/>
                <a:cs typeface="Verdana"/>
              </a:rPr>
              <a:t>8</a:t>
            </a:r>
            <a:r>
              <a:rPr dirty="0" sz="3550" spc="-835">
                <a:solidFill>
                  <a:srgbClr val="201820"/>
                </a:solidFill>
                <a:latin typeface="Verdana"/>
                <a:cs typeface="Verdana"/>
              </a:rPr>
              <a:t>%</a:t>
            </a:r>
            <a:endParaRPr sz="3550">
              <a:latin typeface="Verdana"/>
              <a:cs typeface="Verdana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11599909" y="5332415"/>
            <a:ext cx="1275080" cy="4597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50" spc="-250">
                <a:solidFill>
                  <a:srgbClr val="201820"/>
                </a:solidFill>
                <a:latin typeface="Verdana"/>
                <a:cs typeface="Verdana"/>
              </a:rPr>
              <a:t>2</a:t>
            </a:r>
            <a:r>
              <a:rPr dirty="0" sz="2850" spc="-305">
                <a:solidFill>
                  <a:srgbClr val="201820"/>
                </a:solidFill>
                <a:latin typeface="Verdana"/>
                <a:cs typeface="Verdana"/>
              </a:rPr>
              <a:t> </a:t>
            </a:r>
            <a:r>
              <a:rPr dirty="0" sz="2850" spc="-10">
                <a:solidFill>
                  <a:srgbClr val="201820"/>
                </a:solidFill>
                <a:latin typeface="Verdana"/>
                <a:cs typeface="Verdana"/>
              </a:rPr>
              <a:t>Y</a:t>
            </a:r>
            <a:r>
              <a:rPr dirty="0" sz="2850" spc="-70">
                <a:solidFill>
                  <a:srgbClr val="201820"/>
                </a:solidFill>
                <a:latin typeface="Verdana"/>
                <a:cs typeface="Verdana"/>
              </a:rPr>
              <a:t>e</a:t>
            </a:r>
            <a:r>
              <a:rPr dirty="0" sz="2850" spc="-130">
                <a:solidFill>
                  <a:srgbClr val="201820"/>
                </a:solidFill>
                <a:latin typeface="Verdana"/>
                <a:cs typeface="Verdana"/>
              </a:rPr>
              <a:t>a</a:t>
            </a:r>
            <a:r>
              <a:rPr dirty="0" sz="2850" spc="-40">
                <a:solidFill>
                  <a:srgbClr val="201820"/>
                </a:solidFill>
                <a:latin typeface="Verdana"/>
                <a:cs typeface="Verdana"/>
              </a:rPr>
              <a:t>r</a:t>
            </a:r>
            <a:r>
              <a:rPr dirty="0" sz="2850" spc="-70">
                <a:solidFill>
                  <a:srgbClr val="201820"/>
                </a:solidFill>
                <a:latin typeface="Verdana"/>
                <a:cs typeface="Verdana"/>
              </a:rPr>
              <a:t>s</a:t>
            </a:r>
            <a:endParaRPr sz="2850">
              <a:latin typeface="Verdana"/>
              <a:cs typeface="Verdana"/>
            </a:endParaRPr>
          </a:p>
        </p:txBody>
      </p:sp>
      <p:grpSp>
        <p:nvGrpSpPr>
          <p:cNvPr id="43" name="object 43"/>
          <p:cNvGrpSpPr/>
          <p:nvPr/>
        </p:nvGrpSpPr>
        <p:grpSpPr>
          <a:xfrm>
            <a:off x="14027849" y="6118276"/>
            <a:ext cx="2608580" cy="2845435"/>
            <a:chOff x="14027849" y="6118276"/>
            <a:chExt cx="2608580" cy="2845435"/>
          </a:xfrm>
        </p:grpSpPr>
        <p:sp>
          <p:nvSpPr>
            <p:cNvPr id="44" name="object 44"/>
            <p:cNvSpPr/>
            <p:nvPr/>
          </p:nvSpPr>
          <p:spPr>
            <a:xfrm>
              <a:off x="14141899" y="6361674"/>
              <a:ext cx="2494280" cy="1060450"/>
            </a:xfrm>
            <a:custGeom>
              <a:avLst/>
              <a:gdLst/>
              <a:ahLst/>
              <a:cxnLst/>
              <a:rect l="l" t="t" r="r" b="b"/>
              <a:pathLst>
                <a:path w="2494280" h="1060450">
                  <a:moveTo>
                    <a:pt x="2493966" y="1060330"/>
                  </a:moveTo>
                  <a:lnTo>
                    <a:pt x="0" y="1060330"/>
                  </a:lnTo>
                  <a:lnTo>
                    <a:pt x="0" y="0"/>
                  </a:lnTo>
                  <a:lnTo>
                    <a:pt x="2493966" y="0"/>
                  </a:lnTo>
                  <a:lnTo>
                    <a:pt x="2493966" y="1060330"/>
                  </a:lnTo>
                  <a:close/>
                </a:path>
              </a:pathLst>
            </a:custGeom>
            <a:solidFill>
              <a:srgbClr val="5CD0F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/>
            <p:cNvSpPr/>
            <p:nvPr/>
          </p:nvSpPr>
          <p:spPr>
            <a:xfrm>
              <a:off x="14027849" y="6118276"/>
              <a:ext cx="2515235" cy="1472565"/>
            </a:xfrm>
            <a:custGeom>
              <a:avLst/>
              <a:gdLst/>
              <a:ahLst/>
              <a:cxnLst/>
              <a:rect l="l" t="t" r="r" b="b"/>
              <a:pathLst>
                <a:path w="2515234" h="1472565">
                  <a:moveTo>
                    <a:pt x="2514790" y="1234209"/>
                  </a:moveTo>
                  <a:lnTo>
                    <a:pt x="0" y="1234209"/>
                  </a:lnTo>
                  <a:lnTo>
                    <a:pt x="0" y="153054"/>
                  </a:lnTo>
                  <a:lnTo>
                    <a:pt x="2514790" y="153054"/>
                  </a:lnTo>
                  <a:lnTo>
                    <a:pt x="2514790" y="173878"/>
                  </a:lnTo>
                  <a:lnTo>
                    <a:pt x="20823" y="173878"/>
                  </a:lnTo>
                  <a:lnTo>
                    <a:pt x="20823" y="1213465"/>
                  </a:lnTo>
                  <a:lnTo>
                    <a:pt x="2514790" y="1213465"/>
                  </a:lnTo>
                  <a:lnTo>
                    <a:pt x="2514790" y="1234209"/>
                  </a:lnTo>
                  <a:close/>
                </a:path>
                <a:path w="2515234" h="1472565">
                  <a:moveTo>
                    <a:pt x="2514790" y="1213465"/>
                  </a:moveTo>
                  <a:lnTo>
                    <a:pt x="2493966" y="1213465"/>
                  </a:lnTo>
                  <a:lnTo>
                    <a:pt x="2493966" y="173878"/>
                  </a:lnTo>
                  <a:lnTo>
                    <a:pt x="2514790" y="173878"/>
                  </a:lnTo>
                  <a:lnTo>
                    <a:pt x="2514790" y="1213465"/>
                  </a:lnTo>
                  <a:close/>
                </a:path>
                <a:path w="2515234" h="1472565">
                  <a:moveTo>
                    <a:pt x="55583" y="115491"/>
                  </a:moveTo>
                  <a:lnTo>
                    <a:pt x="40618" y="112470"/>
                  </a:lnTo>
                  <a:lnTo>
                    <a:pt x="28442" y="104268"/>
                  </a:lnTo>
                  <a:lnTo>
                    <a:pt x="20229" y="92076"/>
                  </a:lnTo>
                  <a:lnTo>
                    <a:pt x="17219" y="77128"/>
                  </a:lnTo>
                  <a:lnTo>
                    <a:pt x="17219" y="72642"/>
                  </a:lnTo>
                  <a:lnTo>
                    <a:pt x="24588" y="54462"/>
                  </a:lnTo>
                  <a:lnTo>
                    <a:pt x="53420" y="0"/>
                  </a:lnTo>
                  <a:lnTo>
                    <a:pt x="73363" y="0"/>
                  </a:lnTo>
                  <a:lnTo>
                    <a:pt x="60629" y="39084"/>
                  </a:lnTo>
                  <a:lnTo>
                    <a:pt x="73775" y="43339"/>
                  </a:lnTo>
                  <a:lnTo>
                    <a:pt x="84346" y="51739"/>
                  </a:lnTo>
                  <a:lnTo>
                    <a:pt x="91388" y="63322"/>
                  </a:lnTo>
                  <a:lnTo>
                    <a:pt x="93947" y="77128"/>
                  </a:lnTo>
                  <a:lnTo>
                    <a:pt x="90937" y="92042"/>
                  </a:lnTo>
                  <a:lnTo>
                    <a:pt x="82724" y="104238"/>
                  </a:lnTo>
                  <a:lnTo>
                    <a:pt x="70531" y="112470"/>
                  </a:lnTo>
                  <a:lnTo>
                    <a:pt x="55583" y="115491"/>
                  </a:lnTo>
                  <a:close/>
                </a:path>
                <a:path w="2515234" h="1472565">
                  <a:moveTo>
                    <a:pt x="158901" y="115491"/>
                  </a:moveTo>
                  <a:lnTo>
                    <a:pt x="143970" y="112470"/>
                  </a:lnTo>
                  <a:lnTo>
                    <a:pt x="131790" y="104268"/>
                  </a:lnTo>
                  <a:lnTo>
                    <a:pt x="123558" y="92076"/>
                  </a:lnTo>
                  <a:lnTo>
                    <a:pt x="120537" y="77128"/>
                  </a:lnTo>
                  <a:lnTo>
                    <a:pt x="120537" y="72642"/>
                  </a:lnTo>
                  <a:lnTo>
                    <a:pt x="127906" y="54462"/>
                  </a:lnTo>
                  <a:lnTo>
                    <a:pt x="156738" y="0"/>
                  </a:lnTo>
                  <a:lnTo>
                    <a:pt x="176681" y="0"/>
                  </a:lnTo>
                  <a:lnTo>
                    <a:pt x="163947" y="39084"/>
                  </a:lnTo>
                  <a:lnTo>
                    <a:pt x="177093" y="43339"/>
                  </a:lnTo>
                  <a:lnTo>
                    <a:pt x="187664" y="51739"/>
                  </a:lnTo>
                  <a:lnTo>
                    <a:pt x="194706" y="63322"/>
                  </a:lnTo>
                  <a:lnTo>
                    <a:pt x="197265" y="77128"/>
                  </a:lnTo>
                  <a:lnTo>
                    <a:pt x="194255" y="92042"/>
                  </a:lnTo>
                  <a:lnTo>
                    <a:pt x="186042" y="104238"/>
                  </a:lnTo>
                  <a:lnTo>
                    <a:pt x="173849" y="112470"/>
                  </a:lnTo>
                  <a:lnTo>
                    <a:pt x="158901" y="115491"/>
                  </a:lnTo>
                  <a:close/>
                </a:path>
                <a:path w="2515234" h="1472565">
                  <a:moveTo>
                    <a:pt x="2457125" y="1472160"/>
                  </a:moveTo>
                  <a:lnTo>
                    <a:pt x="2437182" y="1472160"/>
                  </a:lnTo>
                  <a:lnTo>
                    <a:pt x="2449916" y="1433075"/>
                  </a:lnTo>
                  <a:lnTo>
                    <a:pt x="2436770" y="1428821"/>
                  </a:lnTo>
                  <a:lnTo>
                    <a:pt x="2426199" y="1420421"/>
                  </a:lnTo>
                  <a:lnTo>
                    <a:pt x="2419157" y="1408838"/>
                  </a:lnTo>
                  <a:lnTo>
                    <a:pt x="2416598" y="1395032"/>
                  </a:lnTo>
                  <a:lnTo>
                    <a:pt x="2419608" y="1380084"/>
                  </a:lnTo>
                  <a:lnTo>
                    <a:pt x="2427821" y="1367891"/>
                  </a:lnTo>
                  <a:lnTo>
                    <a:pt x="2440014" y="1359678"/>
                  </a:lnTo>
                  <a:lnTo>
                    <a:pt x="2454962" y="1356668"/>
                  </a:lnTo>
                  <a:lnTo>
                    <a:pt x="2469910" y="1359678"/>
                  </a:lnTo>
                  <a:lnTo>
                    <a:pt x="2482103" y="1367891"/>
                  </a:lnTo>
                  <a:lnTo>
                    <a:pt x="2490316" y="1380084"/>
                  </a:lnTo>
                  <a:lnTo>
                    <a:pt x="2493326" y="1395032"/>
                  </a:lnTo>
                  <a:lnTo>
                    <a:pt x="2493326" y="1399517"/>
                  </a:lnTo>
                  <a:lnTo>
                    <a:pt x="2485957" y="1417698"/>
                  </a:lnTo>
                  <a:lnTo>
                    <a:pt x="2457125" y="1472160"/>
                  </a:lnTo>
                  <a:close/>
                </a:path>
                <a:path w="2515234" h="1472565">
                  <a:moveTo>
                    <a:pt x="2353807" y="1472160"/>
                  </a:moveTo>
                  <a:lnTo>
                    <a:pt x="2333864" y="1472160"/>
                  </a:lnTo>
                  <a:lnTo>
                    <a:pt x="2346598" y="1433075"/>
                  </a:lnTo>
                  <a:lnTo>
                    <a:pt x="2333452" y="1428821"/>
                  </a:lnTo>
                  <a:lnTo>
                    <a:pt x="2322881" y="1420421"/>
                  </a:lnTo>
                  <a:lnTo>
                    <a:pt x="2315839" y="1408838"/>
                  </a:lnTo>
                  <a:lnTo>
                    <a:pt x="2313280" y="1395032"/>
                  </a:lnTo>
                  <a:lnTo>
                    <a:pt x="2316290" y="1380084"/>
                  </a:lnTo>
                  <a:lnTo>
                    <a:pt x="2324503" y="1367891"/>
                  </a:lnTo>
                  <a:lnTo>
                    <a:pt x="2336696" y="1359678"/>
                  </a:lnTo>
                  <a:lnTo>
                    <a:pt x="2351644" y="1356668"/>
                  </a:lnTo>
                  <a:lnTo>
                    <a:pt x="2366559" y="1359678"/>
                  </a:lnTo>
                  <a:lnTo>
                    <a:pt x="2378755" y="1367891"/>
                  </a:lnTo>
                  <a:lnTo>
                    <a:pt x="2386987" y="1380084"/>
                  </a:lnTo>
                  <a:lnTo>
                    <a:pt x="2390008" y="1395032"/>
                  </a:lnTo>
                  <a:lnTo>
                    <a:pt x="2390008" y="1399517"/>
                  </a:lnTo>
                  <a:lnTo>
                    <a:pt x="2382640" y="1417698"/>
                  </a:lnTo>
                  <a:lnTo>
                    <a:pt x="2353807" y="14721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/>
            <p:cNvSpPr/>
            <p:nvPr/>
          </p:nvSpPr>
          <p:spPr>
            <a:xfrm>
              <a:off x="14141899" y="7734802"/>
              <a:ext cx="2494280" cy="1060450"/>
            </a:xfrm>
            <a:custGeom>
              <a:avLst/>
              <a:gdLst/>
              <a:ahLst/>
              <a:cxnLst/>
              <a:rect l="l" t="t" r="r" b="b"/>
              <a:pathLst>
                <a:path w="2494280" h="1060450">
                  <a:moveTo>
                    <a:pt x="2493966" y="1060330"/>
                  </a:moveTo>
                  <a:lnTo>
                    <a:pt x="0" y="1060330"/>
                  </a:lnTo>
                  <a:lnTo>
                    <a:pt x="0" y="0"/>
                  </a:lnTo>
                  <a:lnTo>
                    <a:pt x="2493966" y="0"/>
                  </a:lnTo>
                  <a:lnTo>
                    <a:pt x="2493966" y="1060330"/>
                  </a:lnTo>
                  <a:close/>
                </a:path>
              </a:pathLst>
            </a:custGeom>
            <a:solidFill>
              <a:srgbClr val="5CD0F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/>
            <p:cNvSpPr/>
            <p:nvPr/>
          </p:nvSpPr>
          <p:spPr>
            <a:xfrm>
              <a:off x="14027849" y="7491404"/>
              <a:ext cx="2515235" cy="1472565"/>
            </a:xfrm>
            <a:custGeom>
              <a:avLst/>
              <a:gdLst/>
              <a:ahLst/>
              <a:cxnLst/>
              <a:rect l="l" t="t" r="r" b="b"/>
              <a:pathLst>
                <a:path w="2515234" h="1472565">
                  <a:moveTo>
                    <a:pt x="2514790" y="1234209"/>
                  </a:moveTo>
                  <a:lnTo>
                    <a:pt x="0" y="1234209"/>
                  </a:lnTo>
                  <a:lnTo>
                    <a:pt x="0" y="153054"/>
                  </a:lnTo>
                  <a:lnTo>
                    <a:pt x="2514790" y="153054"/>
                  </a:lnTo>
                  <a:lnTo>
                    <a:pt x="2514790" y="173878"/>
                  </a:lnTo>
                  <a:lnTo>
                    <a:pt x="20823" y="173878"/>
                  </a:lnTo>
                  <a:lnTo>
                    <a:pt x="20823" y="1213465"/>
                  </a:lnTo>
                  <a:lnTo>
                    <a:pt x="2514790" y="1213465"/>
                  </a:lnTo>
                  <a:lnTo>
                    <a:pt x="2514790" y="1234209"/>
                  </a:lnTo>
                  <a:close/>
                </a:path>
                <a:path w="2515234" h="1472565">
                  <a:moveTo>
                    <a:pt x="2514790" y="1213465"/>
                  </a:moveTo>
                  <a:lnTo>
                    <a:pt x="2493966" y="1213465"/>
                  </a:lnTo>
                  <a:lnTo>
                    <a:pt x="2493966" y="173878"/>
                  </a:lnTo>
                  <a:lnTo>
                    <a:pt x="2514790" y="173878"/>
                  </a:lnTo>
                  <a:lnTo>
                    <a:pt x="2514790" y="1213465"/>
                  </a:lnTo>
                  <a:close/>
                </a:path>
                <a:path w="2515234" h="1472565">
                  <a:moveTo>
                    <a:pt x="55583" y="115491"/>
                  </a:moveTo>
                  <a:lnTo>
                    <a:pt x="40618" y="112470"/>
                  </a:lnTo>
                  <a:lnTo>
                    <a:pt x="28442" y="104268"/>
                  </a:lnTo>
                  <a:lnTo>
                    <a:pt x="20229" y="92076"/>
                  </a:lnTo>
                  <a:lnTo>
                    <a:pt x="17219" y="77128"/>
                  </a:lnTo>
                  <a:lnTo>
                    <a:pt x="17219" y="72642"/>
                  </a:lnTo>
                  <a:lnTo>
                    <a:pt x="24588" y="54462"/>
                  </a:lnTo>
                  <a:lnTo>
                    <a:pt x="53420" y="0"/>
                  </a:lnTo>
                  <a:lnTo>
                    <a:pt x="73363" y="0"/>
                  </a:lnTo>
                  <a:lnTo>
                    <a:pt x="60629" y="39084"/>
                  </a:lnTo>
                  <a:lnTo>
                    <a:pt x="73775" y="43339"/>
                  </a:lnTo>
                  <a:lnTo>
                    <a:pt x="84346" y="51739"/>
                  </a:lnTo>
                  <a:lnTo>
                    <a:pt x="91388" y="63322"/>
                  </a:lnTo>
                  <a:lnTo>
                    <a:pt x="93947" y="77128"/>
                  </a:lnTo>
                  <a:lnTo>
                    <a:pt x="90937" y="92042"/>
                  </a:lnTo>
                  <a:lnTo>
                    <a:pt x="82724" y="104238"/>
                  </a:lnTo>
                  <a:lnTo>
                    <a:pt x="70531" y="112470"/>
                  </a:lnTo>
                  <a:lnTo>
                    <a:pt x="55583" y="115491"/>
                  </a:lnTo>
                  <a:close/>
                </a:path>
                <a:path w="2515234" h="1472565">
                  <a:moveTo>
                    <a:pt x="158901" y="115491"/>
                  </a:moveTo>
                  <a:lnTo>
                    <a:pt x="143970" y="112470"/>
                  </a:lnTo>
                  <a:lnTo>
                    <a:pt x="131790" y="104268"/>
                  </a:lnTo>
                  <a:lnTo>
                    <a:pt x="123558" y="92076"/>
                  </a:lnTo>
                  <a:lnTo>
                    <a:pt x="120537" y="77128"/>
                  </a:lnTo>
                  <a:lnTo>
                    <a:pt x="120537" y="72642"/>
                  </a:lnTo>
                  <a:lnTo>
                    <a:pt x="127906" y="54462"/>
                  </a:lnTo>
                  <a:lnTo>
                    <a:pt x="156738" y="0"/>
                  </a:lnTo>
                  <a:lnTo>
                    <a:pt x="176681" y="0"/>
                  </a:lnTo>
                  <a:lnTo>
                    <a:pt x="163947" y="39084"/>
                  </a:lnTo>
                  <a:lnTo>
                    <a:pt x="177093" y="43339"/>
                  </a:lnTo>
                  <a:lnTo>
                    <a:pt x="187664" y="51739"/>
                  </a:lnTo>
                  <a:lnTo>
                    <a:pt x="194706" y="63322"/>
                  </a:lnTo>
                  <a:lnTo>
                    <a:pt x="197265" y="77128"/>
                  </a:lnTo>
                  <a:lnTo>
                    <a:pt x="194255" y="92042"/>
                  </a:lnTo>
                  <a:lnTo>
                    <a:pt x="186042" y="104238"/>
                  </a:lnTo>
                  <a:lnTo>
                    <a:pt x="173849" y="112470"/>
                  </a:lnTo>
                  <a:lnTo>
                    <a:pt x="158901" y="115491"/>
                  </a:lnTo>
                  <a:close/>
                </a:path>
                <a:path w="2515234" h="1472565">
                  <a:moveTo>
                    <a:pt x="2457125" y="1472160"/>
                  </a:moveTo>
                  <a:lnTo>
                    <a:pt x="2437182" y="1472160"/>
                  </a:lnTo>
                  <a:lnTo>
                    <a:pt x="2449916" y="1433075"/>
                  </a:lnTo>
                  <a:lnTo>
                    <a:pt x="2436770" y="1428821"/>
                  </a:lnTo>
                  <a:lnTo>
                    <a:pt x="2426199" y="1420421"/>
                  </a:lnTo>
                  <a:lnTo>
                    <a:pt x="2419157" y="1408838"/>
                  </a:lnTo>
                  <a:lnTo>
                    <a:pt x="2416598" y="1395032"/>
                  </a:lnTo>
                  <a:lnTo>
                    <a:pt x="2419608" y="1380084"/>
                  </a:lnTo>
                  <a:lnTo>
                    <a:pt x="2427821" y="1367891"/>
                  </a:lnTo>
                  <a:lnTo>
                    <a:pt x="2440014" y="1359678"/>
                  </a:lnTo>
                  <a:lnTo>
                    <a:pt x="2454962" y="1356668"/>
                  </a:lnTo>
                  <a:lnTo>
                    <a:pt x="2469910" y="1359678"/>
                  </a:lnTo>
                  <a:lnTo>
                    <a:pt x="2482103" y="1367891"/>
                  </a:lnTo>
                  <a:lnTo>
                    <a:pt x="2490316" y="1380084"/>
                  </a:lnTo>
                  <a:lnTo>
                    <a:pt x="2493326" y="1395032"/>
                  </a:lnTo>
                  <a:lnTo>
                    <a:pt x="2493326" y="1399517"/>
                  </a:lnTo>
                  <a:lnTo>
                    <a:pt x="2485957" y="1417698"/>
                  </a:lnTo>
                  <a:lnTo>
                    <a:pt x="2457125" y="1472160"/>
                  </a:lnTo>
                  <a:close/>
                </a:path>
                <a:path w="2515234" h="1472565">
                  <a:moveTo>
                    <a:pt x="2353807" y="1472160"/>
                  </a:moveTo>
                  <a:lnTo>
                    <a:pt x="2333864" y="1472160"/>
                  </a:lnTo>
                  <a:lnTo>
                    <a:pt x="2346598" y="1433075"/>
                  </a:lnTo>
                  <a:lnTo>
                    <a:pt x="2333452" y="1428821"/>
                  </a:lnTo>
                  <a:lnTo>
                    <a:pt x="2322881" y="1420421"/>
                  </a:lnTo>
                  <a:lnTo>
                    <a:pt x="2315839" y="1408838"/>
                  </a:lnTo>
                  <a:lnTo>
                    <a:pt x="2313280" y="1395032"/>
                  </a:lnTo>
                  <a:lnTo>
                    <a:pt x="2316290" y="1380084"/>
                  </a:lnTo>
                  <a:lnTo>
                    <a:pt x="2324503" y="1367891"/>
                  </a:lnTo>
                  <a:lnTo>
                    <a:pt x="2336696" y="1359678"/>
                  </a:lnTo>
                  <a:lnTo>
                    <a:pt x="2351644" y="1356668"/>
                  </a:lnTo>
                  <a:lnTo>
                    <a:pt x="2366559" y="1359678"/>
                  </a:lnTo>
                  <a:lnTo>
                    <a:pt x="2378755" y="1367891"/>
                  </a:lnTo>
                  <a:lnTo>
                    <a:pt x="2386987" y="1380084"/>
                  </a:lnTo>
                  <a:lnTo>
                    <a:pt x="2390008" y="1395032"/>
                  </a:lnTo>
                  <a:lnTo>
                    <a:pt x="2390008" y="1399517"/>
                  </a:lnTo>
                  <a:lnTo>
                    <a:pt x="2382640" y="1417698"/>
                  </a:lnTo>
                  <a:lnTo>
                    <a:pt x="2353807" y="14721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48" name="object 48"/>
          <p:cNvGrpSpPr/>
          <p:nvPr/>
        </p:nvGrpSpPr>
        <p:grpSpPr>
          <a:xfrm>
            <a:off x="11127517" y="6118276"/>
            <a:ext cx="2608580" cy="2812415"/>
            <a:chOff x="11127517" y="6118276"/>
            <a:chExt cx="2608580" cy="2812415"/>
          </a:xfrm>
        </p:grpSpPr>
        <p:sp>
          <p:nvSpPr>
            <p:cNvPr id="49" name="object 49"/>
            <p:cNvSpPr/>
            <p:nvPr/>
          </p:nvSpPr>
          <p:spPr>
            <a:xfrm>
              <a:off x="11241567" y="6361674"/>
              <a:ext cx="2494280" cy="1060450"/>
            </a:xfrm>
            <a:custGeom>
              <a:avLst/>
              <a:gdLst/>
              <a:ahLst/>
              <a:cxnLst/>
              <a:rect l="l" t="t" r="r" b="b"/>
              <a:pathLst>
                <a:path w="2494280" h="1060450">
                  <a:moveTo>
                    <a:pt x="2493966" y="1060330"/>
                  </a:moveTo>
                  <a:lnTo>
                    <a:pt x="0" y="1060330"/>
                  </a:lnTo>
                  <a:lnTo>
                    <a:pt x="0" y="0"/>
                  </a:lnTo>
                  <a:lnTo>
                    <a:pt x="2493966" y="0"/>
                  </a:lnTo>
                  <a:lnTo>
                    <a:pt x="2493966" y="106033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/>
            <p:cNvSpPr/>
            <p:nvPr/>
          </p:nvSpPr>
          <p:spPr>
            <a:xfrm>
              <a:off x="11127517" y="6118276"/>
              <a:ext cx="2515235" cy="1472565"/>
            </a:xfrm>
            <a:custGeom>
              <a:avLst/>
              <a:gdLst/>
              <a:ahLst/>
              <a:cxnLst/>
              <a:rect l="l" t="t" r="r" b="b"/>
              <a:pathLst>
                <a:path w="2515234" h="1472565">
                  <a:moveTo>
                    <a:pt x="2514790" y="1234209"/>
                  </a:moveTo>
                  <a:lnTo>
                    <a:pt x="0" y="1234209"/>
                  </a:lnTo>
                  <a:lnTo>
                    <a:pt x="0" y="153054"/>
                  </a:lnTo>
                  <a:lnTo>
                    <a:pt x="2514790" y="153054"/>
                  </a:lnTo>
                  <a:lnTo>
                    <a:pt x="2514790" y="173878"/>
                  </a:lnTo>
                  <a:lnTo>
                    <a:pt x="20823" y="173878"/>
                  </a:lnTo>
                  <a:lnTo>
                    <a:pt x="20823" y="1213465"/>
                  </a:lnTo>
                  <a:lnTo>
                    <a:pt x="2514790" y="1213465"/>
                  </a:lnTo>
                  <a:lnTo>
                    <a:pt x="2514790" y="1234209"/>
                  </a:lnTo>
                  <a:close/>
                </a:path>
                <a:path w="2515234" h="1472565">
                  <a:moveTo>
                    <a:pt x="2514790" y="1213465"/>
                  </a:moveTo>
                  <a:lnTo>
                    <a:pt x="2493966" y="1213465"/>
                  </a:lnTo>
                  <a:lnTo>
                    <a:pt x="2493966" y="173878"/>
                  </a:lnTo>
                  <a:lnTo>
                    <a:pt x="2514790" y="173878"/>
                  </a:lnTo>
                  <a:lnTo>
                    <a:pt x="2514790" y="1213465"/>
                  </a:lnTo>
                  <a:close/>
                </a:path>
                <a:path w="2515234" h="1472565">
                  <a:moveTo>
                    <a:pt x="55583" y="115491"/>
                  </a:moveTo>
                  <a:lnTo>
                    <a:pt x="40618" y="112470"/>
                  </a:lnTo>
                  <a:lnTo>
                    <a:pt x="28442" y="104268"/>
                  </a:lnTo>
                  <a:lnTo>
                    <a:pt x="20229" y="92076"/>
                  </a:lnTo>
                  <a:lnTo>
                    <a:pt x="17219" y="77128"/>
                  </a:lnTo>
                  <a:lnTo>
                    <a:pt x="17219" y="72642"/>
                  </a:lnTo>
                  <a:lnTo>
                    <a:pt x="24588" y="54462"/>
                  </a:lnTo>
                  <a:lnTo>
                    <a:pt x="53420" y="0"/>
                  </a:lnTo>
                  <a:lnTo>
                    <a:pt x="73363" y="0"/>
                  </a:lnTo>
                  <a:lnTo>
                    <a:pt x="60629" y="39084"/>
                  </a:lnTo>
                  <a:lnTo>
                    <a:pt x="73775" y="43339"/>
                  </a:lnTo>
                  <a:lnTo>
                    <a:pt x="84346" y="51739"/>
                  </a:lnTo>
                  <a:lnTo>
                    <a:pt x="91388" y="63322"/>
                  </a:lnTo>
                  <a:lnTo>
                    <a:pt x="93947" y="77128"/>
                  </a:lnTo>
                  <a:lnTo>
                    <a:pt x="90937" y="92042"/>
                  </a:lnTo>
                  <a:lnTo>
                    <a:pt x="82724" y="104238"/>
                  </a:lnTo>
                  <a:lnTo>
                    <a:pt x="70531" y="112470"/>
                  </a:lnTo>
                  <a:lnTo>
                    <a:pt x="55583" y="115491"/>
                  </a:lnTo>
                  <a:close/>
                </a:path>
                <a:path w="2515234" h="1472565">
                  <a:moveTo>
                    <a:pt x="158901" y="115491"/>
                  </a:moveTo>
                  <a:lnTo>
                    <a:pt x="143970" y="112470"/>
                  </a:lnTo>
                  <a:lnTo>
                    <a:pt x="131790" y="104268"/>
                  </a:lnTo>
                  <a:lnTo>
                    <a:pt x="123558" y="92076"/>
                  </a:lnTo>
                  <a:lnTo>
                    <a:pt x="120537" y="77128"/>
                  </a:lnTo>
                  <a:lnTo>
                    <a:pt x="120537" y="72642"/>
                  </a:lnTo>
                  <a:lnTo>
                    <a:pt x="127906" y="54462"/>
                  </a:lnTo>
                  <a:lnTo>
                    <a:pt x="156738" y="0"/>
                  </a:lnTo>
                  <a:lnTo>
                    <a:pt x="176681" y="0"/>
                  </a:lnTo>
                  <a:lnTo>
                    <a:pt x="163947" y="39084"/>
                  </a:lnTo>
                  <a:lnTo>
                    <a:pt x="177093" y="43339"/>
                  </a:lnTo>
                  <a:lnTo>
                    <a:pt x="187664" y="51739"/>
                  </a:lnTo>
                  <a:lnTo>
                    <a:pt x="194706" y="63322"/>
                  </a:lnTo>
                  <a:lnTo>
                    <a:pt x="197265" y="77128"/>
                  </a:lnTo>
                  <a:lnTo>
                    <a:pt x="194255" y="92042"/>
                  </a:lnTo>
                  <a:lnTo>
                    <a:pt x="186042" y="104238"/>
                  </a:lnTo>
                  <a:lnTo>
                    <a:pt x="173849" y="112470"/>
                  </a:lnTo>
                  <a:lnTo>
                    <a:pt x="158901" y="115491"/>
                  </a:lnTo>
                  <a:close/>
                </a:path>
                <a:path w="2515234" h="1472565">
                  <a:moveTo>
                    <a:pt x="2457125" y="1472160"/>
                  </a:moveTo>
                  <a:lnTo>
                    <a:pt x="2437182" y="1472160"/>
                  </a:lnTo>
                  <a:lnTo>
                    <a:pt x="2449916" y="1433075"/>
                  </a:lnTo>
                  <a:lnTo>
                    <a:pt x="2436770" y="1428821"/>
                  </a:lnTo>
                  <a:lnTo>
                    <a:pt x="2426199" y="1420421"/>
                  </a:lnTo>
                  <a:lnTo>
                    <a:pt x="2419157" y="1408838"/>
                  </a:lnTo>
                  <a:lnTo>
                    <a:pt x="2416598" y="1395032"/>
                  </a:lnTo>
                  <a:lnTo>
                    <a:pt x="2419608" y="1380084"/>
                  </a:lnTo>
                  <a:lnTo>
                    <a:pt x="2427821" y="1367891"/>
                  </a:lnTo>
                  <a:lnTo>
                    <a:pt x="2440014" y="1359678"/>
                  </a:lnTo>
                  <a:lnTo>
                    <a:pt x="2454962" y="1356668"/>
                  </a:lnTo>
                  <a:lnTo>
                    <a:pt x="2469910" y="1359678"/>
                  </a:lnTo>
                  <a:lnTo>
                    <a:pt x="2482103" y="1367891"/>
                  </a:lnTo>
                  <a:lnTo>
                    <a:pt x="2490316" y="1380084"/>
                  </a:lnTo>
                  <a:lnTo>
                    <a:pt x="2493326" y="1395032"/>
                  </a:lnTo>
                  <a:lnTo>
                    <a:pt x="2493326" y="1399517"/>
                  </a:lnTo>
                  <a:lnTo>
                    <a:pt x="2485957" y="1417698"/>
                  </a:lnTo>
                  <a:lnTo>
                    <a:pt x="2457125" y="1472160"/>
                  </a:lnTo>
                  <a:close/>
                </a:path>
                <a:path w="2515234" h="1472565">
                  <a:moveTo>
                    <a:pt x="2353807" y="1472160"/>
                  </a:moveTo>
                  <a:lnTo>
                    <a:pt x="2333864" y="1472160"/>
                  </a:lnTo>
                  <a:lnTo>
                    <a:pt x="2346598" y="1433075"/>
                  </a:lnTo>
                  <a:lnTo>
                    <a:pt x="2333452" y="1428821"/>
                  </a:lnTo>
                  <a:lnTo>
                    <a:pt x="2322881" y="1420421"/>
                  </a:lnTo>
                  <a:lnTo>
                    <a:pt x="2315839" y="1408838"/>
                  </a:lnTo>
                  <a:lnTo>
                    <a:pt x="2313280" y="1395032"/>
                  </a:lnTo>
                  <a:lnTo>
                    <a:pt x="2316290" y="1380084"/>
                  </a:lnTo>
                  <a:lnTo>
                    <a:pt x="2324503" y="1367891"/>
                  </a:lnTo>
                  <a:lnTo>
                    <a:pt x="2336696" y="1359678"/>
                  </a:lnTo>
                  <a:lnTo>
                    <a:pt x="2351644" y="1356668"/>
                  </a:lnTo>
                  <a:lnTo>
                    <a:pt x="2366559" y="1359678"/>
                  </a:lnTo>
                  <a:lnTo>
                    <a:pt x="2378755" y="1367891"/>
                  </a:lnTo>
                  <a:lnTo>
                    <a:pt x="2386987" y="1380084"/>
                  </a:lnTo>
                  <a:lnTo>
                    <a:pt x="2390008" y="1395032"/>
                  </a:lnTo>
                  <a:lnTo>
                    <a:pt x="2390008" y="1399517"/>
                  </a:lnTo>
                  <a:lnTo>
                    <a:pt x="2382640" y="1417698"/>
                  </a:lnTo>
                  <a:lnTo>
                    <a:pt x="2353807" y="14721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/>
            <p:cNvSpPr/>
            <p:nvPr/>
          </p:nvSpPr>
          <p:spPr>
            <a:xfrm>
              <a:off x="11241567" y="7701816"/>
              <a:ext cx="2494280" cy="1060450"/>
            </a:xfrm>
            <a:custGeom>
              <a:avLst/>
              <a:gdLst/>
              <a:ahLst/>
              <a:cxnLst/>
              <a:rect l="l" t="t" r="r" b="b"/>
              <a:pathLst>
                <a:path w="2494280" h="1060450">
                  <a:moveTo>
                    <a:pt x="2493966" y="1060330"/>
                  </a:moveTo>
                  <a:lnTo>
                    <a:pt x="0" y="1060330"/>
                  </a:lnTo>
                  <a:lnTo>
                    <a:pt x="0" y="0"/>
                  </a:lnTo>
                  <a:lnTo>
                    <a:pt x="2493966" y="0"/>
                  </a:lnTo>
                  <a:lnTo>
                    <a:pt x="2493966" y="106033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/>
            <p:cNvSpPr/>
            <p:nvPr/>
          </p:nvSpPr>
          <p:spPr>
            <a:xfrm>
              <a:off x="11127517" y="7458418"/>
              <a:ext cx="2515235" cy="1472565"/>
            </a:xfrm>
            <a:custGeom>
              <a:avLst/>
              <a:gdLst/>
              <a:ahLst/>
              <a:cxnLst/>
              <a:rect l="l" t="t" r="r" b="b"/>
              <a:pathLst>
                <a:path w="2515234" h="1472565">
                  <a:moveTo>
                    <a:pt x="2514790" y="1234209"/>
                  </a:moveTo>
                  <a:lnTo>
                    <a:pt x="0" y="1234209"/>
                  </a:lnTo>
                  <a:lnTo>
                    <a:pt x="0" y="153054"/>
                  </a:lnTo>
                  <a:lnTo>
                    <a:pt x="2514790" y="153054"/>
                  </a:lnTo>
                  <a:lnTo>
                    <a:pt x="2514790" y="173878"/>
                  </a:lnTo>
                  <a:lnTo>
                    <a:pt x="20823" y="173878"/>
                  </a:lnTo>
                  <a:lnTo>
                    <a:pt x="20823" y="1213465"/>
                  </a:lnTo>
                  <a:lnTo>
                    <a:pt x="2514790" y="1213465"/>
                  </a:lnTo>
                  <a:lnTo>
                    <a:pt x="2514790" y="1234209"/>
                  </a:lnTo>
                  <a:close/>
                </a:path>
                <a:path w="2515234" h="1472565">
                  <a:moveTo>
                    <a:pt x="2514790" y="1213465"/>
                  </a:moveTo>
                  <a:lnTo>
                    <a:pt x="2493966" y="1213465"/>
                  </a:lnTo>
                  <a:lnTo>
                    <a:pt x="2493966" y="173878"/>
                  </a:lnTo>
                  <a:lnTo>
                    <a:pt x="2514790" y="173878"/>
                  </a:lnTo>
                  <a:lnTo>
                    <a:pt x="2514790" y="1213465"/>
                  </a:lnTo>
                  <a:close/>
                </a:path>
                <a:path w="2515234" h="1472565">
                  <a:moveTo>
                    <a:pt x="55583" y="115491"/>
                  </a:moveTo>
                  <a:lnTo>
                    <a:pt x="40618" y="112470"/>
                  </a:lnTo>
                  <a:lnTo>
                    <a:pt x="28442" y="104268"/>
                  </a:lnTo>
                  <a:lnTo>
                    <a:pt x="20229" y="92076"/>
                  </a:lnTo>
                  <a:lnTo>
                    <a:pt x="17219" y="77128"/>
                  </a:lnTo>
                  <a:lnTo>
                    <a:pt x="17219" y="72642"/>
                  </a:lnTo>
                  <a:lnTo>
                    <a:pt x="24588" y="54462"/>
                  </a:lnTo>
                  <a:lnTo>
                    <a:pt x="53420" y="0"/>
                  </a:lnTo>
                  <a:lnTo>
                    <a:pt x="73363" y="0"/>
                  </a:lnTo>
                  <a:lnTo>
                    <a:pt x="60629" y="39084"/>
                  </a:lnTo>
                  <a:lnTo>
                    <a:pt x="73775" y="43339"/>
                  </a:lnTo>
                  <a:lnTo>
                    <a:pt x="84346" y="51739"/>
                  </a:lnTo>
                  <a:lnTo>
                    <a:pt x="91388" y="63322"/>
                  </a:lnTo>
                  <a:lnTo>
                    <a:pt x="93947" y="77128"/>
                  </a:lnTo>
                  <a:lnTo>
                    <a:pt x="90937" y="92042"/>
                  </a:lnTo>
                  <a:lnTo>
                    <a:pt x="82724" y="104238"/>
                  </a:lnTo>
                  <a:lnTo>
                    <a:pt x="70531" y="112470"/>
                  </a:lnTo>
                  <a:lnTo>
                    <a:pt x="55583" y="115491"/>
                  </a:lnTo>
                  <a:close/>
                </a:path>
                <a:path w="2515234" h="1472565">
                  <a:moveTo>
                    <a:pt x="158901" y="115491"/>
                  </a:moveTo>
                  <a:lnTo>
                    <a:pt x="143970" y="112470"/>
                  </a:lnTo>
                  <a:lnTo>
                    <a:pt x="131790" y="104268"/>
                  </a:lnTo>
                  <a:lnTo>
                    <a:pt x="123558" y="92076"/>
                  </a:lnTo>
                  <a:lnTo>
                    <a:pt x="120537" y="77128"/>
                  </a:lnTo>
                  <a:lnTo>
                    <a:pt x="120537" y="72642"/>
                  </a:lnTo>
                  <a:lnTo>
                    <a:pt x="127906" y="54462"/>
                  </a:lnTo>
                  <a:lnTo>
                    <a:pt x="156738" y="0"/>
                  </a:lnTo>
                  <a:lnTo>
                    <a:pt x="176681" y="0"/>
                  </a:lnTo>
                  <a:lnTo>
                    <a:pt x="163947" y="39084"/>
                  </a:lnTo>
                  <a:lnTo>
                    <a:pt x="177093" y="43339"/>
                  </a:lnTo>
                  <a:lnTo>
                    <a:pt x="187664" y="51739"/>
                  </a:lnTo>
                  <a:lnTo>
                    <a:pt x="194706" y="63322"/>
                  </a:lnTo>
                  <a:lnTo>
                    <a:pt x="197265" y="77128"/>
                  </a:lnTo>
                  <a:lnTo>
                    <a:pt x="194255" y="92042"/>
                  </a:lnTo>
                  <a:lnTo>
                    <a:pt x="186042" y="104238"/>
                  </a:lnTo>
                  <a:lnTo>
                    <a:pt x="173849" y="112470"/>
                  </a:lnTo>
                  <a:lnTo>
                    <a:pt x="158901" y="115491"/>
                  </a:lnTo>
                  <a:close/>
                </a:path>
                <a:path w="2515234" h="1472565">
                  <a:moveTo>
                    <a:pt x="2457125" y="1472160"/>
                  </a:moveTo>
                  <a:lnTo>
                    <a:pt x="2437182" y="1472160"/>
                  </a:lnTo>
                  <a:lnTo>
                    <a:pt x="2449916" y="1433075"/>
                  </a:lnTo>
                  <a:lnTo>
                    <a:pt x="2436770" y="1428821"/>
                  </a:lnTo>
                  <a:lnTo>
                    <a:pt x="2426199" y="1420421"/>
                  </a:lnTo>
                  <a:lnTo>
                    <a:pt x="2419157" y="1408838"/>
                  </a:lnTo>
                  <a:lnTo>
                    <a:pt x="2416598" y="1395032"/>
                  </a:lnTo>
                  <a:lnTo>
                    <a:pt x="2419608" y="1380084"/>
                  </a:lnTo>
                  <a:lnTo>
                    <a:pt x="2427821" y="1367891"/>
                  </a:lnTo>
                  <a:lnTo>
                    <a:pt x="2440014" y="1359678"/>
                  </a:lnTo>
                  <a:lnTo>
                    <a:pt x="2454962" y="1356668"/>
                  </a:lnTo>
                  <a:lnTo>
                    <a:pt x="2469910" y="1359678"/>
                  </a:lnTo>
                  <a:lnTo>
                    <a:pt x="2482103" y="1367891"/>
                  </a:lnTo>
                  <a:lnTo>
                    <a:pt x="2490316" y="1380084"/>
                  </a:lnTo>
                  <a:lnTo>
                    <a:pt x="2493326" y="1395032"/>
                  </a:lnTo>
                  <a:lnTo>
                    <a:pt x="2493326" y="1399517"/>
                  </a:lnTo>
                  <a:lnTo>
                    <a:pt x="2485957" y="1417698"/>
                  </a:lnTo>
                  <a:lnTo>
                    <a:pt x="2457125" y="1472160"/>
                  </a:lnTo>
                  <a:close/>
                </a:path>
                <a:path w="2515234" h="1472565">
                  <a:moveTo>
                    <a:pt x="2353807" y="1472160"/>
                  </a:moveTo>
                  <a:lnTo>
                    <a:pt x="2333864" y="1472160"/>
                  </a:lnTo>
                  <a:lnTo>
                    <a:pt x="2346598" y="1433075"/>
                  </a:lnTo>
                  <a:lnTo>
                    <a:pt x="2333452" y="1428821"/>
                  </a:lnTo>
                  <a:lnTo>
                    <a:pt x="2322881" y="1420421"/>
                  </a:lnTo>
                  <a:lnTo>
                    <a:pt x="2315839" y="1408838"/>
                  </a:lnTo>
                  <a:lnTo>
                    <a:pt x="2313280" y="1395032"/>
                  </a:lnTo>
                  <a:lnTo>
                    <a:pt x="2316290" y="1380084"/>
                  </a:lnTo>
                  <a:lnTo>
                    <a:pt x="2324503" y="1367891"/>
                  </a:lnTo>
                  <a:lnTo>
                    <a:pt x="2336696" y="1359678"/>
                  </a:lnTo>
                  <a:lnTo>
                    <a:pt x="2351644" y="1356668"/>
                  </a:lnTo>
                  <a:lnTo>
                    <a:pt x="2366559" y="1359678"/>
                  </a:lnTo>
                  <a:lnTo>
                    <a:pt x="2378755" y="1367891"/>
                  </a:lnTo>
                  <a:lnTo>
                    <a:pt x="2386987" y="1380084"/>
                  </a:lnTo>
                  <a:lnTo>
                    <a:pt x="2390008" y="1395032"/>
                  </a:lnTo>
                  <a:lnTo>
                    <a:pt x="2390008" y="1399517"/>
                  </a:lnTo>
                  <a:lnTo>
                    <a:pt x="2382640" y="1417698"/>
                  </a:lnTo>
                  <a:lnTo>
                    <a:pt x="2353807" y="14721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3" name="object 53"/>
          <p:cNvSpPr txBox="1"/>
          <p:nvPr/>
        </p:nvSpPr>
        <p:spPr>
          <a:xfrm>
            <a:off x="15035079" y="6563362"/>
            <a:ext cx="675640" cy="56896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3550" spc="-160">
                <a:solidFill>
                  <a:srgbClr val="201820"/>
                </a:solidFill>
                <a:latin typeface="Verdana"/>
                <a:cs typeface="Verdana"/>
              </a:rPr>
              <a:t>5</a:t>
            </a:r>
            <a:r>
              <a:rPr dirty="0" sz="3550" spc="-815">
                <a:solidFill>
                  <a:srgbClr val="201820"/>
                </a:solidFill>
                <a:latin typeface="Verdana"/>
                <a:cs typeface="Verdana"/>
              </a:rPr>
              <a:t>%</a:t>
            </a:r>
            <a:endParaRPr sz="3550">
              <a:latin typeface="Verdana"/>
              <a:cs typeface="Verdana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15039195" y="7865505"/>
            <a:ext cx="667385" cy="543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400" spc="15">
                <a:solidFill>
                  <a:srgbClr val="201820"/>
                </a:solidFill>
                <a:latin typeface="Verdana"/>
                <a:cs typeface="Verdana"/>
              </a:rPr>
              <a:t>9</a:t>
            </a:r>
            <a:r>
              <a:rPr dirty="0" sz="3400" spc="-790">
                <a:solidFill>
                  <a:srgbClr val="201820"/>
                </a:solidFill>
                <a:latin typeface="Verdana"/>
                <a:cs typeface="Verdana"/>
              </a:rPr>
              <a:t>%</a:t>
            </a:r>
            <a:endParaRPr sz="3400">
              <a:latin typeface="Verdana"/>
              <a:cs typeface="Verdana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11671017" y="6619257"/>
            <a:ext cx="1295400" cy="4597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50" spc="-90">
                <a:solidFill>
                  <a:srgbClr val="201820"/>
                </a:solidFill>
                <a:latin typeface="Verdana"/>
                <a:cs typeface="Verdana"/>
              </a:rPr>
              <a:t>4</a:t>
            </a:r>
            <a:r>
              <a:rPr dirty="0" sz="2850" spc="-305">
                <a:solidFill>
                  <a:srgbClr val="201820"/>
                </a:solidFill>
                <a:latin typeface="Verdana"/>
                <a:cs typeface="Verdana"/>
              </a:rPr>
              <a:t> </a:t>
            </a:r>
            <a:r>
              <a:rPr dirty="0" sz="2850" spc="-10">
                <a:solidFill>
                  <a:srgbClr val="201820"/>
                </a:solidFill>
                <a:latin typeface="Verdana"/>
                <a:cs typeface="Verdana"/>
              </a:rPr>
              <a:t>Y</a:t>
            </a:r>
            <a:r>
              <a:rPr dirty="0" sz="2850" spc="-70">
                <a:solidFill>
                  <a:srgbClr val="201820"/>
                </a:solidFill>
                <a:latin typeface="Verdana"/>
                <a:cs typeface="Verdana"/>
              </a:rPr>
              <a:t>e</a:t>
            </a:r>
            <a:r>
              <a:rPr dirty="0" sz="2850" spc="-130">
                <a:solidFill>
                  <a:srgbClr val="201820"/>
                </a:solidFill>
                <a:latin typeface="Verdana"/>
                <a:cs typeface="Verdana"/>
              </a:rPr>
              <a:t>a</a:t>
            </a:r>
            <a:r>
              <a:rPr dirty="0" sz="2850" spc="-40">
                <a:solidFill>
                  <a:srgbClr val="201820"/>
                </a:solidFill>
                <a:latin typeface="Verdana"/>
                <a:cs typeface="Verdana"/>
              </a:rPr>
              <a:t>r</a:t>
            </a:r>
            <a:r>
              <a:rPr dirty="0" sz="2850" spc="-70">
                <a:solidFill>
                  <a:srgbClr val="201820"/>
                </a:solidFill>
                <a:latin typeface="Verdana"/>
                <a:cs typeface="Verdana"/>
              </a:rPr>
              <a:t>s</a:t>
            </a:r>
            <a:endParaRPr sz="2850">
              <a:latin typeface="Verdana"/>
              <a:cs typeface="Verdana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11592339" y="7908412"/>
            <a:ext cx="1290320" cy="4597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50" spc="-130">
                <a:solidFill>
                  <a:srgbClr val="201820"/>
                </a:solidFill>
                <a:latin typeface="Verdana"/>
                <a:cs typeface="Verdana"/>
              </a:rPr>
              <a:t>5</a:t>
            </a:r>
            <a:r>
              <a:rPr dirty="0" sz="2850" spc="-305">
                <a:solidFill>
                  <a:srgbClr val="201820"/>
                </a:solidFill>
                <a:latin typeface="Verdana"/>
                <a:cs typeface="Verdana"/>
              </a:rPr>
              <a:t> </a:t>
            </a:r>
            <a:r>
              <a:rPr dirty="0" sz="2850" spc="-10">
                <a:solidFill>
                  <a:srgbClr val="201820"/>
                </a:solidFill>
                <a:latin typeface="Verdana"/>
                <a:cs typeface="Verdana"/>
              </a:rPr>
              <a:t>Y</a:t>
            </a:r>
            <a:r>
              <a:rPr dirty="0" sz="2850" spc="-70">
                <a:solidFill>
                  <a:srgbClr val="201820"/>
                </a:solidFill>
                <a:latin typeface="Verdana"/>
                <a:cs typeface="Verdana"/>
              </a:rPr>
              <a:t>e</a:t>
            </a:r>
            <a:r>
              <a:rPr dirty="0" sz="2850" spc="-130">
                <a:solidFill>
                  <a:srgbClr val="201820"/>
                </a:solidFill>
                <a:latin typeface="Verdana"/>
                <a:cs typeface="Verdana"/>
              </a:rPr>
              <a:t>a</a:t>
            </a:r>
            <a:r>
              <a:rPr dirty="0" sz="2850" spc="-40">
                <a:solidFill>
                  <a:srgbClr val="201820"/>
                </a:solidFill>
                <a:latin typeface="Verdana"/>
                <a:cs typeface="Verdana"/>
              </a:rPr>
              <a:t>r</a:t>
            </a:r>
            <a:r>
              <a:rPr dirty="0" sz="2850" spc="-70">
                <a:solidFill>
                  <a:srgbClr val="201820"/>
                </a:solidFill>
                <a:latin typeface="Verdana"/>
                <a:cs typeface="Verdana"/>
              </a:rPr>
              <a:t>s</a:t>
            </a:r>
            <a:endParaRPr sz="2850">
              <a:latin typeface="Verdana"/>
              <a:cs typeface="Verdana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14842549" y="3763640"/>
            <a:ext cx="977900" cy="5219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50" spc="-250">
                <a:solidFill>
                  <a:srgbClr val="201820"/>
                </a:solidFill>
                <a:latin typeface="Verdana"/>
                <a:cs typeface="Verdana"/>
              </a:rPr>
              <a:t>-</a:t>
            </a:r>
            <a:r>
              <a:rPr dirty="0" sz="3250" spc="-340">
                <a:solidFill>
                  <a:srgbClr val="201820"/>
                </a:solidFill>
                <a:latin typeface="Verdana"/>
                <a:cs typeface="Verdana"/>
              </a:rPr>
              <a:t>1</a:t>
            </a:r>
            <a:r>
              <a:rPr dirty="0" sz="3250" spc="-285">
                <a:solidFill>
                  <a:srgbClr val="201820"/>
                </a:solidFill>
                <a:latin typeface="Verdana"/>
                <a:cs typeface="Verdana"/>
              </a:rPr>
              <a:t>2</a:t>
            </a:r>
            <a:r>
              <a:rPr dirty="0" sz="3250" spc="-750">
                <a:solidFill>
                  <a:srgbClr val="201820"/>
                </a:solidFill>
                <a:latin typeface="Verdana"/>
                <a:cs typeface="Verdana"/>
              </a:rPr>
              <a:t>%</a:t>
            </a:r>
            <a:endParaRPr sz="3250">
              <a:latin typeface="Verdana"/>
              <a:cs typeface="Verdana"/>
            </a:endParaRPr>
          </a:p>
        </p:txBody>
      </p:sp>
      <p:grpSp>
        <p:nvGrpSpPr>
          <p:cNvPr id="58" name="object 58"/>
          <p:cNvGrpSpPr/>
          <p:nvPr/>
        </p:nvGrpSpPr>
        <p:grpSpPr>
          <a:xfrm>
            <a:off x="11166228" y="8814637"/>
            <a:ext cx="2608580" cy="1472565"/>
            <a:chOff x="11166228" y="8814637"/>
            <a:chExt cx="2608580" cy="1472565"/>
          </a:xfrm>
        </p:grpSpPr>
        <p:sp>
          <p:nvSpPr>
            <p:cNvPr id="59" name="object 59"/>
            <p:cNvSpPr/>
            <p:nvPr/>
          </p:nvSpPr>
          <p:spPr>
            <a:xfrm>
              <a:off x="11280278" y="9058035"/>
              <a:ext cx="2494280" cy="1060450"/>
            </a:xfrm>
            <a:custGeom>
              <a:avLst/>
              <a:gdLst/>
              <a:ahLst/>
              <a:cxnLst/>
              <a:rect l="l" t="t" r="r" b="b"/>
              <a:pathLst>
                <a:path w="2494280" h="1060450">
                  <a:moveTo>
                    <a:pt x="2493966" y="1060330"/>
                  </a:moveTo>
                  <a:lnTo>
                    <a:pt x="0" y="1060330"/>
                  </a:lnTo>
                  <a:lnTo>
                    <a:pt x="0" y="0"/>
                  </a:lnTo>
                  <a:lnTo>
                    <a:pt x="2493966" y="0"/>
                  </a:lnTo>
                  <a:lnTo>
                    <a:pt x="2493966" y="106033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" name="object 60"/>
            <p:cNvSpPr/>
            <p:nvPr/>
          </p:nvSpPr>
          <p:spPr>
            <a:xfrm>
              <a:off x="11166228" y="8814637"/>
              <a:ext cx="2515235" cy="1472565"/>
            </a:xfrm>
            <a:custGeom>
              <a:avLst/>
              <a:gdLst/>
              <a:ahLst/>
              <a:cxnLst/>
              <a:rect l="l" t="t" r="r" b="b"/>
              <a:pathLst>
                <a:path w="2515234" h="1472565">
                  <a:moveTo>
                    <a:pt x="2514790" y="1234209"/>
                  </a:moveTo>
                  <a:lnTo>
                    <a:pt x="0" y="1234209"/>
                  </a:lnTo>
                  <a:lnTo>
                    <a:pt x="0" y="153054"/>
                  </a:lnTo>
                  <a:lnTo>
                    <a:pt x="2514790" y="153054"/>
                  </a:lnTo>
                  <a:lnTo>
                    <a:pt x="2514790" y="173878"/>
                  </a:lnTo>
                  <a:lnTo>
                    <a:pt x="20823" y="173878"/>
                  </a:lnTo>
                  <a:lnTo>
                    <a:pt x="20823" y="1213465"/>
                  </a:lnTo>
                  <a:lnTo>
                    <a:pt x="2514790" y="1213465"/>
                  </a:lnTo>
                  <a:lnTo>
                    <a:pt x="2514790" y="1234209"/>
                  </a:lnTo>
                  <a:close/>
                </a:path>
                <a:path w="2515234" h="1472565">
                  <a:moveTo>
                    <a:pt x="2514790" y="1213465"/>
                  </a:moveTo>
                  <a:lnTo>
                    <a:pt x="2493966" y="1213465"/>
                  </a:lnTo>
                  <a:lnTo>
                    <a:pt x="2493966" y="173878"/>
                  </a:lnTo>
                  <a:lnTo>
                    <a:pt x="2514790" y="173878"/>
                  </a:lnTo>
                  <a:lnTo>
                    <a:pt x="2514790" y="1213465"/>
                  </a:lnTo>
                  <a:close/>
                </a:path>
                <a:path w="2515234" h="1472565">
                  <a:moveTo>
                    <a:pt x="55583" y="115491"/>
                  </a:moveTo>
                  <a:lnTo>
                    <a:pt x="40618" y="112470"/>
                  </a:lnTo>
                  <a:lnTo>
                    <a:pt x="28442" y="104268"/>
                  </a:lnTo>
                  <a:lnTo>
                    <a:pt x="20229" y="92076"/>
                  </a:lnTo>
                  <a:lnTo>
                    <a:pt x="17219" y="77128"/>
                  </a:lnTo>
                  <a:lnTo>
                    <a:pt x="17219" y="72642"/>
                  </a:lnTo>
                  <a:lnTo>
                    <a:pt x="24588" y="54462"/>
                  </a:lnTo>
                  <a:lnTo>
                    <a:pt x="53420" y="0"/>
                  </a:lnTo>
                  <a:lnTo>
                    <a:pt x="73363" y="0"/>
                  </a:lnTo>
                  <a:lnTo>
                    <a:pt x="60629" y="39084"/>
                  </a:lnTo>
                  <a:lnTo>
                    <a:pt x="73775" y="43339"/>
                  </a:lnTo>
                  <a:lnTo>
                    <a:pt x="84346" y="51739"/>
                  </a:lnTo>
                  <a:lnTo>
                    <a:pt x="91388" y="63322"/>
                  </a:lnTo>
                  <a:lnTo>
                    <a:pt x="93947" y="77128"/>
                  </a:lnTo>
                  <a:lnTo>
                    <a:pt x="90937" y="92042"/>
                  </a:lnTo>
                  <a:lnTo>
                    <a:pt x="82724" y="104238"/>
                  </a:lnTo>
                  <a:lnTo>
                    <a:pt x="70531" y="112470"/>
                  </a:lnTo>
                  <a:lnTo>
                    <a:pt x="55583" y="115491"/>
                  </a:lnTo>
                  <a:close/>
                </a:path>
                <a:path w="2515234" h="1472565">
                  <a:moveTo>
                    <a:pt x="158901" y="115491"/>
                  </a:moveTo>
                  <a:lnTo>
                    <a:pt x="143970" y="112470"/>
                  </a:lnTo>
                  <a:lnTo>
                    <a:pt x="131790" y="104268"/>
                  </a:lnTo>
                  <a:lnTo>
                    <a:pt x="123558" y="92076"/>
                  </a:lnTo>
                  <a:lnTo>
                    <a:pt x="120537" y="77128"/>
                  </a:lnTo>
                  <a:lnTo>
                    <a:pt x="120537" y="72642"/>
                  </a:lnTo>
                  <a:lnTo>
                    <a:pt x="127906" y="54462"/>
                  </a:lnTo>
                  <a:lnTo>
                    <a:pt x="156738" y="0"/>
                  </a:lnTo>
                  <a:lnTo>
                    <a:pt x="176681" y="0"/>
                  </a:lnTo>
                  <a:lnTo>
                    <a:pt x="163947" y="39084"/>
                  </a:lnTo>
                  <a:lnTo>
                    <a:pt x="177093" y="43339"/>
                  </a:lnTo>
                  <a:lnTo>
                    <a:pt x="187664" y="51739"/>
                  </a:lnTo>
                  <a:lnTo>
                    <a:pt x="194706" y="63322"/>
                  </a:lnTo>
                  <a:lnTo>
                    <a:pt x="197265" y="77128"/>
                  </a:lnTo>
                  <a:lnTo>
                    <a:pt x="194255" y="92042"/>
                  </a:lnTo>
                  <a:lnTo>
                    <a:pt x="186042" y="104238"/>
                  </a:lnTo>
                  <a:lnTo>
                    <a:pt x="173849" y="112470"/>
                  </a:lnTo>
                  <a:lnTo>
                    <a:pt x="158901" y="115491"/>
                  </a:lnTo>
                  <a:close/>
                </a:path>
                <a:path w="2515234" h="1472565">
                  <a:moveTo>
                    <a:pt x="2457125" y="1472160"/>
                  </a:moveTo>
                  <a:lnTo>
                    <a:pt x="2437182" y="1472160"/>
                  </a:lnTo>
                  <a:lnTo>
                    <a:pt x="2449916" y="1433075"/>
                  </a:lnTo>
                  <a:lnTo>
                    <a:pt x="2436770" y="1428821"/>
                  </a:lnTo>
                  <a:lnTo>
                    <a:pt x="2426199" y="1420421"/>
                  </a:lnTo>
                  <a:lnTo>
                    <a:pt x="2419157" y="1408838"/>
                  </a:lnTo>
                  <a:lnTo>
                    <a:pt x="2416598" y="1395032"/>
                  </a:lnTo>
                  <a:lnTo>
                    <a:pt x="2419608" y="1380084"/>
                  </a:lnTo>
                  <a:lnTo>
                    <a:pt x="2427821" y="1367891"/>
                  </a:lnTo>
                  <a:lnTo>
                    <a:pt x="2440014" y="1359678"/>
                  </a:lnTo>
                  <a:lnTo>
                    <a:pt x="2454962" y="1356668"/>
                  </a:lnTo>
                  <a:lnTo>
                    <a:pt x="2469910" y="1359678"/>
                  </a:lnTo>
                  <a:lnTo>
                    <a:pt x="2482103" y="1367891"/>
                  </a:lnTo>
                  <a:lnTo>
                    <a:pt x="2490316" y="1380084"/>
                  </a:lnTo>
                  <a:lnTo>
                    <a:pt x="2493326" y="1395032"/>
                  </a:lnTo>
                  <a:lnTo>
                    <a:pt x="2493326" y="1399517"/>
                  </a:lnTo>
                  <a:lnTo>
                    <a:pt x="2485957" y="1417698"/>
                  </a:lnTo>
                  <a:lnTo>
                    <a:pt x="2457125" y="1472160"/>
                  </a:lnTo>
                  <a:close/>
                </a:path>
                <a:path w="2515234" h="1472565">
                  <a:moveTo>
                    <a:pt x="2353807" y="1472160"/>
                  </a:moveTo>
                  <a:lnTo>
                    <a:pt x="2333864" y="1472160"/>
                  </a:lnTo>
                  <a:lnTo>
                    <a:pt x="2346598" y="1433075"/>
                  </a:lnTo>
                  <a:lnTo>
                    <a:pt x="2333452" y="1428821"/>
                  </a:lnTo>
                  <a:lnTo>
                    <a:pt x="2322881" y="1420421"/>
                  </a:lnTo>
                  <a:lnTo>
                    <a:pt x="2315839" y="1408838"/>
                  </a:lnTo>
                  <a:lnTo>
                    <a:pt x="2313280" y="1395032"/>
                  </a:lnTo>
                  <a:lnTo>
                    <a:pt x="2316290" y="1380084"/>
                  </a:lnTo>
                  <a:lnTo>
                    <a:pt x="2324503" y="1367891"/>
                  </a:lnTo>
                  <a:lnTo>
                    <a:pt x="2336696" y="1359678"/>
                  </a:lnTo>
                  <a:lnTo>
                    <a:pt x="2351644" y="1356668"/>
                  </a:lnTo>
                  <a:lnTo>
                    <a:pt x="2366559" y="1359678"/>
                  </a:lnTo>
                  <a:lnTo>
                    <a:pt x="2378755" y="1367891"/>
                  </a:lnTo>
                  <a:lnTo>
                    <a:pt x="2386987" y="1380084"/>
                  </a:lnTo>
                  <a:lnTo>
                    <a:pt x="2390008" y="1395032"/>
                  </a:lnTo>
                  <a:lnTo>
                    <a:pt x="2390008" y="1399517"/>
                  </a:lnTo>
                  <a:lnTo>
                    <a:pt x="2382640" y="1417698"/>
                  </a:lnTo>
                  <a:lnTo>
                    <a:pt x="2353807" y="14721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1" name="object 61"/>
          <p:cNvGrpSpPr/>
          <p:nvPr/>
        </p:nvGrpSpPr>
        <p:grpSpPr>
          <a:xfrm>
            <a:off x="14069197" y="8704710"/>
            <a:ext cx="2608580" cy="1472565"/>
            <a:chOff x="14069197" y="8704710"/>
            <a:chExt cx="2608580" cy="1472565"/>
          </a:xfrm>
        </p:grpSpPr>
        <p:sp>
          <p:nvSpPr>
            <p:cNvPr id="62" name="object 62"/>
            <p:cNvSpPr/>
            <p:nvPr/>
          </p:nvSpPr>
          <p:spPr>
            <a:xfrm>
              <a:off x="14183247" y="8948108"/>
              <a:ext cx="2494280" cy="1060450"/>
            </a:xfrm>
            <a:custGeom>
              <a:avLst/>
              <a:gdLst/>
              <a:ahLst/>
              <a:cxnLst/>
              <a:rect l="l" t="t" r="r" b="b"/>
              <a:pathLst>
                <a:path w="2494280" h="1060450">
                  <a:moveTo>
                    <a:pt x="2493966" y="1060330"/>
                  </a:moveTo>
                  <a:lnTo>
                    <a:pt x="0" y="1060330"/>
                  </a:lnTo>
                  <a:lnTo>
                    <a:pt x="0" y="0"/>
                  </a:lnTo>
                  <a:lnTo>
                    <a:pt x="2493966" y="0"/>
                  </a:lnTo>
                  <a:lnTo>
                    <a:pt x="2493966" y="1060330"/>
                  </a:lnTo>
                  <a:close/>
                </a:path>
              </a:pathLst>
            </a:custGeom>
            <a:solidFill>
              <a:srgbClr val="5CD0F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" name="object 63"/>
            <p:cNvSpPr/>
            <p:nvPr/>
          </p:nvSpPr>
          <p:spPr>
            <a:xfrm>
              <a:off x="14069197" y="8704710"/>
              <a:ext cx="2515235" cy="1472565"/>
            </a:xfrm>
            <a:custGeom>
              <a:avLst/>
              <a:gdLst/>
              <a:ahLst/>
              <a:cxnLst/>
              <a:rect l="l" t="t" r="r" b="b"/>
              <a:pathLst>
                <a:path w="2515234" h="1472565">
                  <a:moveTo>
                    <a:pt x="2514790" y="1234209"/>
                  </a:moveTo>
                  <a:lnTo>
                    <a:pt x="0" y="1234209"/>
                  </a:lnTo>
                  <a:lnTo>
                    <a:pt x="0" y="153054"/>
                  </a:lnTo>
                  <a:lnTo>
                    <a:pt x="2514790" y="153054"/>
                  </a:lnTo>
                  <a:lnTo>
                    <a:pt x="2514790" y="173878"/>
                  </a:lnTo>
                  <a:lnTo>
                    <a:pt x="20823" y="173878"/>
                  </a:lnTo>
                  <a:lnTo>
                    <a:pt x="20823" y="1213465"/>
                  </a:lnTo>
                  <a:lnTo>
                    <a:pt x="2514790" y="1213465"/>
                  </a:lnTo>
                  <a:lnTo>
                    <a:pt x="2514790" y="1234209"/>
                  </a:lnTo>
                  <a:close/>
                </a:path>
                <a:path w="2515234" h="1472565">
                  <a:moveTo>
                    <a:pt x="2514790" y="1213465"/>
                  </a:moveTo>
                  <a:lnTo>
                    <a:pt x="2493966" y="1213465"/>
                  </a:lnTo>
                  <a:lnTo>
                    <a:pt x="2493966" y="173878"/>
                  </a:lnTo>
                  <a:lnTo>
                    <a:pt x="2514790" y="173878"/>
                  </a:lnTo>
                  <a:lnTo>
                    <a:pt x="2514790" y="1213465"/>
                  </a:lnTo>
                  <a:close/>
                </a:path>
                <a:path w="2515234" h="1472565">
                  <a:moveTo>
                    <a:pt x="55583" y="115491"/>
                  </a:moveTo>
                  <a:lnTo>
                    <a:pt x="40618" y="112470"/>
                  </a:lnTo>
                  <a:lnTo>
                    <a:pt x="28442" y="104268"/>
                  </a:lnTo>
                  <a:lnTo>
                    <a:pt x="20229" y="92076"/>
                  </a:lnTo>
                  <a:lnTo>
                    <a:pt x="17219" y="77128"/>
                  </a:lnTo>
                  <a:lnTo>
                    <a:pt x="17219" y="72642"/>
                  </a:lnTo>
                  <a:lnTo>
                    <a:pt x="24588" y="54462"/>
                  </a:lnTo>
                  <a:lnTo>
                    <a:pt x="53420" y="0"/>
                  </a:lnTo>
                  <a:lnTo>
                    <a:pt x="73363" y="0"/>
                  </a:lnTo>
                  <a:lnTo>
                    <a:pt x="60629" y="39084"/>
                  </a:lnTo>
                  <a:lnTo>
                    <a:pt x="73775" y="43339"/>
                  </a:lnTo>
                  <a:lnTo>
                    <a:pt x="84346" y="51739"/>
                  </a:lnTo>
                  <a:lnTo>
                    <a:pt x="91388" y="63322"/>
                  </a:lnTo>
                  <a:lnTo>
                    <a:pt x="93947" y="77128"/>
                  </a:lnTo>
                  <a:lnTo>
                    <a:pt x="90937" y="92042"/>
                  </a:lnTo>
                  <a:lnTo>
                    <a:pt x="82724" y="104238"/>
                  </a:lnTo>
                  <a:lnTo>
                    <a:pt x="70531" y="112470"/>
                  </a:lnTo>
                  <a:lnTo>
                    <a:pt x="55583" y="115491"/>
                  </a:lnTo>
                  <a:close/>
                </a:path>
                <a:path w="2515234" h="1472565">
                  <a:moveTo>
                    <a:pt x="158901" y="115491"/>
                  </a:moveTo>
                  <a:lnTo>
                    <a:pt x="143970" y="112470"/>
                  </a:lnTo>
                  <a:lnTo>
                    <a:pt x="131790" y="104268"/>
                  </a:lnTo>
                  <a:lnTo>
                    <a:pt x="123558" y="92076"/>
                  </a:lnTo>
                  <a:lnTo>
                    <a:pt x="120537" y="77128"/>
                  </a:lnTo>
                  <a:lnTo>
                    <a:pt x="120537" y="72642"/>
                  </a:lnTo>
                  <a:lnTo>
                    <a:pt x="127906" y="54462"/>
                  </a:lnTo>
                  <a:lnTo>
                    <a:pt x="156738" y="0"/>
                  </a:lnTo>
                  <a:lnTo>
                    <a:pt x="176681" y="0"/>
                  </a:lnTo>
                  <a:lnTo>
                    <a:pt x="163947" y="39084"/>
                  </a:lnTo>
                  <a:lnTo>
                    <a:pt x="177093" y="43339"/>
                  </a:lnTo>
                  <a:lnTo>
                    <a:pt x="187664" y="51739"/>
                  </a:lnTo>
                  <a:lnTo>
                    <a:pt x="194706" y="63322"/>
                  </a:lnTo>
                  <a:lnTo>
                    <a:pt x="197265" y="77128"/>
                  </a:lnTo>
                  <a:lnTo>
                    <a:pt x="194255" y="92042"/>
                  </a:lnTo>
                  <a:lnTo>
                    <a:pt x="186042" y="104238"/>
                  </a:lnTo>
                  <a:lnTo>
                    <a:pt x="173849" y="112470"/>
                  </a:lnTo>
                  <a:lnTo>
                    <a:pt x="158901" y="115491"/>
                  </a:lnTo>
                  <a:close/>
                </a:path>
                <a:path w="2515234" h="1472565">
                  <a:moveTo>
                    <a:pt x="2457125" y="1472160"/>
                  </a:moveTo>
                  <a:lnTo>
                    <a:pt x="2437182" y="1472160"/>
                  </a:lnTo>
                  <a:lnTo>
                    <a:pt x="2449916" y="1433075"/>
                  </a:lnTo>
                  <a:lnTo>
                    <a:pt x="2436770" y="1428821"/>
                  </a:lnTo>
                  <a:lnTo>
                    <a:pt x="2426199" y="1420421"/>
                  </a:lnTo>
                  <a:lnTo>
                    <a:pt x="2419157" y="1408838"/>
                  </a:lnTo>
                  <a:lnTo>
                    <a:pt x="2416598" y="1395032"/>
                  </a:lnTo>
                  <a:lnTo>
                    <a:pt x="2419608" y="1380084"/>
                  </a:lnTo>
                  <a:lnTo>
                    <a:pt x="2427821" y="1367891"/>
                  </a:lnTo>
                  <a:lnTo>
                    <a:pt x="2440014" y="1359678"/>
                  </a:lnTo>
                  <a:lnTo>
                    <a:pt x="2454962" y="1356668"/>
                  </a:lnTo>
                  <a:lnTo>
                    <a:pt x="2469910" y="1359678"/>
                  </a:lnTo>
                  <a:lnTo>
                    <a:pt x="2482103" y="1367891"/>
                  </a:lnTo>
                  <a:lnTo>
                    <a:pt x="2490316" y="1380084"/>
                  </a:lnTo>
                  <a:lnTo>
                    <a:pt x="2493326" y="1395032"/>
                  </a:lnTo>
                  <a:lnTo>
                    <a:pt x="2493326" y="1399517"/>
                  </a:lnTo>
                  <a:lnTo>
                    <a:pt x="2485957" y="1417698"/>
                  </a:lnTo>
                  <a:lnTo>
                    <a:pt x="2457125" y="1472160"/>
                  </a:lnTo>
                  <a:close/>
                </a:path>
                <a:path w="2515234" h="1472565">
                  <a:moveTo>
                    <a:pt x="2353807" y="1472160"/>
                  </a:moveTo>
                  <a:lnTo>
                    <a:pt x="2333864" y="1472160"/>
                  </a:lnTo>
                  <a:lnTo>
                    <a:pt x="2346598" y="1433075"/>
                  </a:lnTo>
                  <a:lnTo>
                    <a:pt x="2333452" y="1428821"/>
                  </a:lnTo>
                  <a:lnTo>
                    <a:pt x="2322881" y="1420421"/>
                  </a:lnTo>
                  <a:lnTo>
                    <a:pt x="2315839" y="1408838"/>
                  </a:lnTo>
                  <a:lnTo>
                    <a:pt x="2313280" y="1395032"/>
                  </a:lnTo>
                  <a:lnTo>
                    <a:pt x="2316290" y="1380084"/>
                  </a:lnTo>
                  <a:lnTo>
                    <a:pt x="2324503" y="1367891"/>
                  </a:lnTo>
                  <a:lnTo>
                    <a:pt x="2336696" y="1359678"/>
                  </a:lnTo>
                  <a:lnTo>
                    <a:pt x="2351644" y="1356668"/>
                  </a:lnTo>
                  <a:lnTo>
                    <a:pt x="2366559" y="1359678"/>
                  </a:lnTo>
                  <a:lnTo>
                    <a:pt x="2378755" y="1367891"/>
                  </a:lnTo>
                  <a:lnTo>
                    <a:pt x="2386987" y="1380084"/>
                  </a:lnTo>
                  <a:lnTo>
                    <a:pt x="2390008" y="1395032"/>
                  </a:lnTo>
                  <a:lnTo>
                    <a:pt x="2390008" y="1399517"/>
                  </a:lnTo>
                  <a:lnTo>
                    <a:pt x="2382640" y="1417698"/>
                  </a:lnTo>
                  <a:lnTo>
                    <a:pt x="2353807" y="14721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4" name="object 64"/>
          <p:cNvSpPr txBox="1"/>
          <p:nvPr/>
        </p:nvSpPr>
        <p:spPr>
          <a:xfrm>
            <a:off x="14935427" y="9015092"/>
            <a:ext cx="875030" cy="543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400" spc="-360">
                <a:solidFill>
                  <a:srgbClr val="201820"/>
                </a:solidFill>
                <a:latin typeface="Verdana"/>
                <a:cs typeface="Verdana"/>
              </a:rPr>
              <a:t>1</a:t>
            </a:r>
            <a:r>
              <a:rPr dirty="0" sz="3400" spc="-160">
                <a:solidFill>
                  <a:srgbClr val="201820"/>
                </a:solidFill>
                <a:latin typeface="Verdana"/>
                <a:cs typeface="Verdana"/>
              </a:rPr>
              <a:t>5</a:t>
            </a:r>
            <a:r>
              <a:rPr dirty="0" sz="3400" spc="-790">
                <a:solidFill>
                  <a:srgbClr val="201820"/>
                </a:solidFill>
                <a:latin typeface="Verdana"/>
                <a:cs typeface="Verdana"/>
              </a:rPr>
              <a:t>%</a:t>
            </a:r>
            <a:endParaRPr sz="3400">
              <a:latin typeface="Verdana"/>
              <a:cs typeface="Verdana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11693721" y="9315618"/>
            <a:ext cx="1309370" cy="4597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50" spc="20">
                <a:solidFill>
                  <a:srgbClr val="201820"/>
                </a:solidFill>
                <a:latin typeface="Verdana"/>
                <a:cs typeface="Verdana"/>
              </a:rPr>
              <a:t>6</a:t>
            </a:r>
            <a:r>
              <a:rPr dirty="0" sz="2850" spc="-305">
                <a:solidFill>
                  <a:srgbClr val="201820"/>
                </a:solidFill>
                <a:latin typeface="Verdana"/>
                <a:cs typeface="Verdana"/>
              </a:rPr>
              <a:t> </a:t>
            </a:r>
            <a:r>
              <a:rPr dirty="0" sz="2850" spc="-10">
                <a:solidFill>
                  <a:srgbClr val="201820"/>
                </a:solidFill>
                <a:latin typeface="Verdana"/>
                <a:cs typeface="Verdana"/>
              </a:rPr>
              <a:t>Y</a:t>
            </a:r>
            <a:r>
              <a:rPr dirty="0" sz="2850" spc="-70">
                <a:solidFill>
                  <a:srgbClr val="201820"/>
                </a:solidFill>
                <a:latin typeface="Verdana"/>
                <a:cs typeface="Verdana"/>
              </a:rPr>
              <a:t>e</a:t>
            </a:r>
            <a:r>
              <a:rPr dirty="0" sz="2850" spc="-130">
                <a:solidFill>
                  <a:srgbClr val="201820"/>
                </a:solidFill>
                <a:latin typeface="Verdana"/>
                <a:cs typeface="Verdana"/>
              </a:rPr>
              <a:t>a</a:t>
            </a:r>
            <a:r>
              <a:rPr dirty="0" sz="2850" spc="-40">
                <a:solidFill>
                  <a:srgbClr val="201820"/>
                </a:solidFill>
                <a:latin typeface="Verdana"/>
                <a:cs typeface="Verdana"/>
              </a:rPr>
              <a:t>r</a:t>
            </a:r>
            <a:r>
              <a:rPr dirty="0" sz="2850" spc="-70">
                <a:solidFill>
                  <a:srgbClr val="201820"/>
                </a:solidFill>
                <a:latin typeface="Verdana"/>
                <a:cs typeface="Verdana"/>
              </a:rPr>
              <a:t>s</a:t>
            </a:r>
            <a:endParaRPr sz="28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5526405" cy="748030"/>
          </a:xfrm>
          <a:custGeom>
            <a:avLst/>
            <a:gdLst/>
            <a:ahLst/>
            <a:cxnLst/>
            <a:rect l="l" t="t" r="r" b="b"/>
            <a:pathLst>
              <a:path w="5526405" h="748030">
                <a:moveTo>
                  <a:pt x="4769005" y="748031"/>
                </a:moveTo>
                <a:lnTo>
                  <a:pt x="0" y="748031"/>
                </a:lnTo>
                <a:lnTo>
                  <a:pt x="0" y="0"/>
                </a:lnTo>
                <a:lnTo>
                  <a:pt x="5526386" y="0"/>
                </a:lnTo>
                <a:lnTo>
                  <a:pt x="4769005" y="748031"/>
                </a:lnTo>
                <a:close/>
              </a:path>
            </a:pathLst>
          </a:custGeom>
          <a:solidFill>
            <a:srgbClr val="16619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7063694" y="762000"/>
            <a:ext cx="391160" cy="97790"/>
          </a:xfrm>
          <a:custGeom>
            <a:avLst/>
            <a:gdLst/>
            <a:ahLst/>
            <a:cxnLst/>
            <a:rect l="l" t="t" r="r" b="b"/>
            <a:pathLst>
              <a:path w="391159" h="97790">
                <a:moveTo>
                  <a:pt x="48890" y="97780"/>
                </a:moveTo>
                <a:lnTo>
                  <a:pt x="29855" y="93939"/>
                </a:lnTo>
                <a:lnTo>
                  <a:pt x="14315" y="83464"/>
                </a:lnTo>
                <a:lnTo>
                  <a:pt x="3840" y="67924"/>
                </a:lnTo>
                <a:lnTo>
                  <a:pt x="0" y="48890"/>
                </a:lnTo>
                <a:lnTo>
                  <a:pt x="3840" y="29855"/>
                </a:lnTo>
                <a:lnTo>
                  <a:pt x="14315" y="14315"/>
                </a:lnTo>
                <a:lnTo>
                  <a:pt x="29855" y="3840"/>
                </a:lnTo>
                <a:lnTo>
                  <a:pt x="48890" y="0"/>
                </a:lnTo>
                <a:lnTo>
                  <a:pt x="67924" y="3840"/>
                </a:lnTo>
                <a:lnTo>
                  <a:pt x="83464" y="14315"/>
                </a:lnTo>
                <a:lnTo>
                  <a:pt x="93939" y="29855"/>
                </a:lnTo>
                <a:lnTo>
                  <a:pt x="97780" y="48890"/>
                </a:lnTo>
                <a:lnTo>
                  <a:pt x="93939" y="67924"/>
                </a:lnTo>
                <a:lnTo>
                  <a:pt x="83464" y="83464"/>
                </a:lnTo>
                <a:lnTo>
                  <a:pt x="67924" y="93939"/>
                </a:lnTo>
                <a:lnTo>
                  <a:pt x="48890" y="97780"/>
                </a:lnTo>
                <a:close/>
              </a:path>
              <a:path w="391159" h="97790">
                <a:moveTo>
                  <a:pt x="342230" y="97780"/>
                </a:moveTo>
                <a:lnTo>
                  <a:pt x="323195" y="93939"/>
                </a:lnTo>
                <a:lnTo>
                  <a:pt x="307655" y="83464"/>
                </a:lnTo>
                <a:lnTo>
                  <a:pt x="297180" y="67924"/>
                </a:lnTo>
                <a:lnTo>
                  <a:pt x="293340" y="48890"/>
                </a:lnTo>
                <a:lnTo>
                  <a:pt x="297180" y="29855"/>
                </a:lnTo>
                <a:lnTo>
                  <a:pt x="307655" y="14315"/>
                </a:lnTo>
                <a:lnTo>
                  <a:pt x="323195" y="3840"/>
                </a:lnTo>
                <a:lnTo>
                  <a:pt x="342230" y="0"/>
                </a:lnTo>
                <a:lnTo>
                  <a:pt x="361264" y="3840"/>
                </a:lnTo>
                <a:lnTo>
                  <a:pt x="376804" y="14315"/>
                </a:lnTo>
                <a:lnTo>
                  <a:pt x="387279" y="29855"/>
                </a:lnTo>
                <a:lnTo>
                  <a:pt x="391120" y="48890"/>
                </a:lnTo>
                <a:lnTo>
                  <a:pt x="387279" y="67924"/>
                </a:lnTo>
                <a:lnTo>
                  <a:pt x="376804" y="83464"/>
                </a:lnTo>
                <a:lnTo>
                  <a:pt x="361264" y="93939"/>
                </a:lnTo>
                <a:lnTo>
                  <a:pt x="342230" y="97780"/>
                </a:lnTo>
                <a:close/>
              </a:path>
              <a:path w="391159" h="97790">
                <a:moveTo>
                  <a:pt x="195560" y="97780"/>
                </a:moveTo>
                <a:lnTo>
                  <a:pt x="176525" y="93939"/>
                </a:lnTo>
                <a:lnTo>
                  <a:pt x="160985" y="83464"/>
                </a:lnTo>
                <a:lnTo>
                  <a:pt x="150510" y="67924"/>
                </a:lnTo>
                <a:lnTo>
                  <a:pt x="146670" y="48890"/>
                </a:lnTo>
                <a:lnTo>
                  <a:pt x="150510" y="29855"/>
                </a:lnTo>
                <a:lnTo>
                  <a:pt x="160985" y="14315"/>
                </a:lnTo>
                <a:lnTo>
                  <a:pt x="176525" y="3840"/>
                </a:lnTo>
                <a:lnTo>
                  <a:pt x="195560" y="0"/>
                </a:lnTo>
                <a:lnTo>
                  <a:pt x="214594" y="3840"/>
                </a:lnTo>
                <a:lnTo>
                  <a:pt x="230134" y="14315"/>
                </a:lnTo>
                <a:lnTo>
                  <a:pt x="240609" y="29855"/>
                </a:lnTo>
                <a:lnTo>
                  <a:pt x="244450" y="48890"/>
                </a:lnTo>
                <a:lnTo>
                  <a:pt x="240609" y="67924"/>
                </a:lnTo>
                <a:lnTo>
                  <a:pt x="230134" y="83464"/>
                </a:lnTo>
                <a:lnTo>
                  <a:pt x="214594" y="93939"/>
                </a:lnTo>
                <a:lnTo>
                  <a:pt x="195560" y="9778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4" name="object 4"/>
          <p:cNvGrpSpPr/>
          <p:nvPr/>
        </p:nvGrpSpPr>
        <p:grpSpPr>
          <a:xfrm>
            <a:off x="4814757" y="2681705"/>
            <a:ext cx="10963275" cy="4447540"/>
            <a:chOff x="4814757" y="2681705"/>
            <a:chExt cx="10963275" cy="4447540"/>
          </a:xfrm>
        </p:grpSpPr>
        <p:sp>
          <p:nvSpPr>
            <p:cNvPr id="5" name="object 5"/>
            <p:cNvSpPr/>
            <p:nvPr/>
          </p:nvSpPr>
          <p:spPr>
            <a:xfrm>
              <a:off x="4823002" y="2689960"/>
              <a:ext cx="10946765" cy="4439285"/>
            </a:xfrm>
            <a:custGeom>
              <a:avLst/>
              <a:gdLst/>
              <a:ahLst/>
              <a:cxnLst/>
              <a:rect l="l" t="t" r="r" b="b"/>
              <a:pathLst>
                <a:path w="10946765" h="4439284">
                  <a:moveTo>
                    <a:pt x="10946549" y="0"/>
                  </a:moveTo>
                  <a:lnTo>
                    <a:pt x="8757247" y="1109687"/>
                  </a:lnTo>
                  <a:lnTo>
                    <a:pt x="6567932" y="2219375"/>
                  </a:lnTo>
                  <a:lnTo>
                    <a:pt x="4378617" y="2774226"/>
                  </a:lnTo>
                  <a:lnTo>
                    <a:pt x="2189315" y="3329063"/>
                  </a:lnTo>
                  <a:lnTo>
                    <a:pt x="0" y="3883914"/>
                  </a:lnTo>
                  <a:lnTo>
                    <a:pt x="0" y="4438751"/>
                  </a:lnTo>
                  <a:lnTo>
                    <a:pt x="2189315" y="4438751"/>
                  </a:lnTo>
                  <a:lnTo>
                    <a:pt x="4378617" y="4438751"/>
                  </a:lnTo>
                  <a:lnTo>
                    <a:pt x="6567932" y="4438751"/>
                  </a:lnTo>
                  <a:lnTo>
                    <a:pt x="8757247" y="4438751"/>
                  </a:lnTo>
                  <a:lnTo>
                    <a:pt x="10946549" y="4438751"/>
                  </a:lnTo>
                  <a:lnTo>
                    <a:pt x="10946549" y="0"/>
                  </a:lnTo>
                  <a:close/>
                </a:path>
              </a:pathLst>
            </a:custGeom>
            <a:solidFill>
              <a:srgbClr val="6BE4E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4823012" y="6019022"/>
              <a:ext cx="2189480" cy="554990"/>
            </a:xfrm>
            <a:custGeom>
              <a:avLst/>
              <a:gdLst/>
              <a:ahLst/>
              <a:cxnLst/>
              <a:rect l="l" t="t" r="r" b="b"/>
              <a:pathLst>
                <a:path w="2189479" h="554990">
                  <a:moveTo>
                    <a:pt x="0" y="554843"/>
                  </a:moveTo>
                  <a:lnTo>
                    <a:pt x="2189309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4823012" y="6019022"/>
              <a:ext cx="2189480" cy="554990"/>
            </a:xfrm>
            <a:custGeom>
              <a:avLst/>
              <a:gdLst/>
              <a:ahLst/>
              <a:cxnLst/>
              <a:rect l="l" t="t" r="r" b="b"/>
              <a:pathLst>
                <a:path w="2189479" h="554990">
                  <a:moveTo>
                    <a:pt x="0" y="554843"/>
                  </a:moveTo>
                  <a:lnTo>
                    <a:pt x="2189309" y="0"/>
                  </a:lnTo>
                </a:path>
              </a:pathLst>
            </a:custGeom>
            <a:ln w="16439">
              <a:solidFill>
                <a:srgbClr val="6BE4E7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7012322" y="5464179"/>
              <a:ext cx="2189480" cy="554990"/>
            </a:xfrm>
            <a:custGeom>
              <a:avLst/>
              <a:gdLst/>
              <a:ahLst/>
              <a:cxnLst/>
              <a:rect l="l" t="t" r="r" b="b"/>
              <a:pathLst>
                <a:path w="2189479" h="554989">
                  <a:moveTo>
                    <a:pt x="0" y="554843"/>
                  </a:moveTo>
                  <a:lnTo>
                    <a:pt x="2189309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7012322" y="5464179"/>
              <a:ext cx="2189480" cy="554990"/>
            </a:xfrm>
            <a:custGeom>
              <a:avLst/>
              <a:gdLst/>
              <a:ahLst/>
              <a:cxnLst/>
              <a:rect l="l" t="t" r="r" b="b"/>
              <a:pathLst>
                <a:path w="2189479" h="554989">
                  <a:moveTo>
                    <a:pt x="0" y="554843"/>
                  </a:moveTo>
                  <a:lnTo>
                    <a:pt x="2189309" y="0"/>
                  </a:lnTo>
                </a:path>
              </a:pathLst>
            </a:custGeom>
            <a:ln w="16439">
              <a:solidFill>
                <a:srgbClr val="6BE4E7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9201631" y="4909335"/>
              <a:ext cx="2189480" cy="554990"/>
            </a:xfrm>
            <a:custGeom>
              <a:avLst/>
              <a:gdLst/>
              <a:ahLst/>
              <a:cxnLst/>
              <a:rect l="l" t="t" r="r" b="b"/>
              <a:pathLst>
                <a:path w="2189479" h="554989">
                  <a:moveTo>
                    <a:pt x="0" y="554843"/>
                  </a:moveTo>
                  <a:lnTo>
                    <a:pt x="2189309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9201631" y="4909335"/>
              <a:ext cx="2189480" cy="554990"/>
            </a:xfrm>
            <a:custGeom>
              <a:avLst/>
              <a:gdLst/>
              <a:ahLst/>
              <a:cxnLst/>
              <a:rect l="l" t="t" r="r" b="b"/>
              <a:pathLst>
                <a:path w="2189479" h="554989">
                  <a:moveTo>
                    <a:pt x="0" y="554843"/>
                  </a:moveTo>
                  <a:lnTo>
                    <a:pt x="2189309" y="0"/>
                  </a:lnTo>
                </a:path>
              </a:pathLst>
            </a:custGeom>
            <a:ln w="16439">
              <a:solidFill>
                <a:srgbClr val="6BE4E7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11390940" y="3799647"/>
              <a:ext cx="2189480" cy="1109980"/>
            </a:xfrm>
            <a:custGeom>
              <a:avLst/>
              <a:gdLst/>
              <a:ahLst/>
              <a:cxnLst/>
              <a:rect l="l" t="t" r="r" b="b"/>
              <a:pathLst>
                <a:path w="2189480" h="1109979">
                  <a:moveTo>
                    <a:pt x="0" y="1109687"/>
                  </a:moveTo>
                  <a:lnTo>
                    <a:pt x="2189309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11390940" y="3799647"/>
              <a:ext cx="2189480" cy="1109980"/>
            </a:xfrm>
            <a:custGeom>
              <a:avLst/>
              <a:gdLst/>
              <a:ahLst/>
              <a:cxnLst/>
              <a:rect l="l" t="t" r="r" b="b"/>
              <a:pathLst>
                <a:path w="2189480" h="1109979">
                  <a:moveTo>
                    <a:pt x="0" y="1109687"/>
                  </a:moveTo>
                  <a:lnTo>
                    <a:pt x="2189309" y="0"/>
                  </a:lnTo>
                </a:path>
              </a:pathLst>
            </a:custGeom>
            <a:ln w="16439">
              <a:solidFill>
                <a:srgbClr val="6BE4E7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13580250" y="2689960"/>
              <a:ext cx="2189480" cy="1109980"/>
            </a:xfrm>
            <a:custGeom>
              <a:avLst/>
              <a:gdLst/>
              <a:ahLst/>
              <a:cxnLst/>
              <a:rect l="l" t="t" r="r" b="b"/>
              <a:pathLst>
                <a:path w="2189480" h="1109979">
                  <a:moveTo>
                    <a:pt x="0" y="1109687"/>
                  </a:moveTo>
                  <a:lnTo>
                    <a:pt x="2189308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13580250" y="2689960"/>
              <a:ext cx="2189480" cy="1109980"/>
            </a:xfrm>
            <a:custGeom>
              <a:avLst/>
              <a:gdLst/>
              <a:ahLst/>
              <a:cxnLst/>
              <a:rect l="l" t="t" r="r" b="b"/>
              <a:pathLst>
                <a:path w="2189480" h="1109979">
                  <a:moveTo>
                    <a:pt x="0" y="1109687"/>
                  </a:moveTo>
                  <a:lnTo>
                    <a:pt x="2189308" y="0"/>
                  </a:lnTo>
                </a:path>
              </a:pathLst>
            </a:custGeom>
            <a:ln w="16439">
              <a:solidFill>
                <a:srgbClr val="6BE4E7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 txBox="1"/>
          <p:nvPr/>
        </p:nvSpPr>
        <p:spPr>
          <a:xfrm>
            <a:off x="4608068" y="7159850"/>
            <a:ext cx="435609" cy="23622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350" spc="5">
                <a:latin typeface="Verdana"/>
                <a:cs typeface="Verdana"/>
              </a:rPr>
              <a:t>2</a:t>
            </a:r>
            <a:r>
              <a:rPr dirty="0" sz="1350" spc="-10">
                <a:latin typeface="Verdana"/>
                <a:cs typeface="Verdana"/>
              </a:rPr>
              <a:t>0</a:t>
            </a:r>
            <a:r>
              <a:rPr dirty="0" sz="1350" spc="-105">
                <a:latin typeface="Verdana"/>
                <a:cs typeface="Verdana"/>
              </a:rPr>
              <a:t>22</a:t>
            </a:r>
            <a:endParaRPr sz="1350">
              <a:latin typeface="Verdana"/>
              <a:cs typeface="Verdan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791898" y="7159850"/>
            <a:ext cx="441325" cy="23622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350" spc="5">
                <a:latin typeface="Verdana"/>
                <a:cs typeface="Verdana"/>
              </a:rPr>
              <a:t>2</a:t>
            </a:r>
            <a:r>
              <a:rPr dirty="0" sz="1350" spc="-10">
                <a:latin typeface="Verdana"/>
                <a:cs typeface="Verdana"/>
              </a:rPr>
              <a:t>0</a:t>
            </a:r>
            <a:r>
              <a:rPr dirty="0" sz="1350" spc="-80">
                <a:latin typeface="Verdana"/>
                <a:cs typeface="Verdana"/>
              </a:rPr>
              <a:t>23</a:t>
            </a:r>
            <a:endParaRPr sz="1350">
              <a:latin typeface="Verdana"/>
              <a:cs typeface="Verdan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8980608" y="7159850"/>
            <a:ext cx="442595" cy="23622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350" spc="5">
                <a:latin typeface="Verdana"/>
                <a:cs typeface="Verdana"/>
              </a:rPr>
              <a:t>2</a:t>
            </a:r>
            <a:r>
              <a:rPr dirty="0" sz="1350" spc="-10">
                <a:latin typeface="Verdana"/>
                <a:cs typeface="Verdana"/>
              </a:rPr>
              <a:t>0</a:t>
            </a:r>
            <a:r>
              <a:rPr dirty="0" sz="1350" spc="-135">
                <a:latin typeface="Verdana"/>
                <a:cs typeface="Verdana"/>
              </a:rPr>
              <a:t>2</a:t>
            </a:r>
            <a:r>
              <a:rPr dirty="0" sz="1350" spc="-25">
                <a:latin typeface="Verdana"/>
                <a:cs typeface="Verdana"/>
              </a:rPr>
              <a:t>4</a:t>
            </a:r>
            <a:endParaRPr sz="1350">
              <a:latin typeface="Verdana"/>
              <a:cs typeface="Verdan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1169574" y="7159850"/>
            <a:ext cx="443230" cy="23622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350" spc="5">
                <a:latin typeface="Verdana"/>
                <a:cs typeface="Verdana"/>
              </a:rPr>
              <a:t>2</a:t>
            </a:r>
            <a:r>
              <a:rPr dirty="0" sz="1350" spc="-10">
                <a:latin typeface="Verdana"/>
                <a:cs typeface="Verdana"/>
              </a:rPr>
              <a:t>0</a:t>
            </a:r>
            <a:r>
              <a:rPr dirty="0" sz="1350" spc="-75">
                <a:latin typeface="Verdana"/>
                <a:cs typeface="Verdana"/>
              </a:rPr>
              <a:t>25</a:t>
            </a:r>
            <a:endParaRPr sz="1350">
              <a:latin typeface="Verdana"/>
              <a:cs typeface="Verdan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3354260" y="7159850"/>
            <a:ext cx="452120" cy="23622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350" spc="5">
                <a:latin typeface="Verdana"/>
                <a:cs typeface="Verdana"/>
              </a:rPr>
              <a:t>2</a:t>
            </a:r>
            <a:r>
              <a:rPr dirty="0" sz="1350" spc="-10">
                <a:latin typeface="Verdana"/>
                <a:cs typeface="Verdana"/>
              </a:rPr>
              <a:t>0</a:t>
            </a:r>
            <a:r>
              <a:rPr dirty="0" sz="1350" spc="-40">
                <a:latin typeface="Verdana"/>
                <a:cs typeface="Verdana"/>
              </a:rPr>
              <a:t>26</a:t>
            </a:r>
            <a:endParaRPr sz="1350">
              <a:latin typeface="Verdana"/>
              <a:cs typeface="Verdan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5556755" y="7159850"/>
            <a:ext cx="426084" cy="23622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350" spc="5">
                <a:latin typeface="Verdana"/>
                <a:cs typeface="Verdana"/>
              </a:rPr>
              <a:t>2</a:t>
            </a:r>
            <a:r>
              <a:rPr dirty="0" sz="1350" spc="-10">
                <a:latin typeface="Verdana"/>
                <a:cs typeface="Verdana"/>
              </a:rPr>
              <a:t>0</a:t>
            </a:r>
            <a:r>
              <a:rPr dirty="0" sz="1350" spc="-140">
                <a:latin typeface="Verdana"/>
                <a:cs typeface="Verdana"/>
              </a:rPr>
              <a:t>27</a:t>
            </a:r>
            <a:endParaRPr sz="1350">
              <a:latin typeface="Verdana"/>
              <a:cs typeface="Verdana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468632" y="7003672"/>
            <a:ext cx="148590" cy="23622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350" spc="110">
                <a:latin typeface="Verdana"/>
                <a:cs typeface="Verdana"/>
              </a:rPr>
              <a:t>0</a:t>
            </a:r>
            <a:endParaRPr sz="1350">
              <a:latin typeface="Verdana"/>
              <a:cs typeface="Verdana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122026" y="5893984"/>
            <a:ext cx="491490" cy="23622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350" spc="55">
                <a:latin typeface="Verdana"/>
                <a:cs typeface="Verdana"/>
              </a:rPr>
              <a:t>2000</a:t>
            </a:r>
            <a:endParaRPr sz="1350">
              <a:latin typeface="Verdana"/>
              <a:cs typeface="Verdana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117145" y="4784297"/>
            <a:ext cx="501015" cy="23622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350" spc="75">
                <a:latin typeface="Verdana"/>
                <a:cs typeface="Verdana"/>
              </a:rPr>
              <a:t>4000</a:t>
            </a:r>
            <a:endParaRPr sz="1350">
              <a:latin typeface="Verdana"/>
              <a:cs typeface="Verdana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108326" y="3674609"/>
            <a:ext cx="508000" cy="23622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350" spc="90">
                <a:latin typeface="Verdana"/>
                <a:cs typeface="Verdana"/>
              </a:rPr>
              <a:t>6000</a:t>
            </a:r>
            <a:endParaRPr sz="1350">
              <a:latin typeface="Verdana"/>
              <a:cs typeface="Verdana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3117231" y="2564921"/>
            <a:ext cx="501015" cy="23622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350" spc="75">
                <a:latin typeface="Verdana"/>
                <a:cs typeface="Verdana"/>
              </a:rPr>
              <a:t>8000</a:t>
            </a:r>
            <a:endParaRPr sz="1350">
              <a:latin typeface="Verdana"/>
              <a:cs typeface="Verdana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3728358" y="2687220"/>
            <a:ext cx="13136244" cy="4444365"/>
            <a:chOff x="3728358" y="2687220"/>
            <a:chExt cx="13136244" cy="4444365"/>
          </a:xfrm>
        </p:grpSpPr>
        <p:sp>
          <p:nvSpPr>
            <p:cNvPr id="28" name="object 28"/>
            <p:cNvSpPr/>
            <p:nvPr/>
          </p:nvSpPr>
          <p:spPr>
            <a:xfrm>
              <a:off x="3728358" y="7128710"/>
              <a:ext cx="13136244" cy="0"/>
            </a:xfrm>
            <a:custGeom>
              <a:avLst/>
              <a:gdLst/>
              <a:ahLst/>
              <a:cxnLst/>
              <a:rect l="l" t="t" r="r" b="b"/>
              <a:pathLst>
                <a:path w="13136244" h="0">
                  <a:moveTo>
                    <a:pt x="0" y="0"/>
                  </a:moveTo>
                  <a:lnTo>
                    <a:pt x="13135857" y="0"/>
                  </a:lnTo>
                </a:path>
              </a:pathLst>
            </a:custGeom>
            <a:ln w="54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3728358" y="2689960"/>
              <a:ext cx="13136244" cy="3329304"/>
            </a:xfrm>
            <a:custGeom>
              <a:avLst/>
              <a:gdLst/>
              <a:ahLst/>
              <a:cxnLst/>
              <a:rect l="l" t="t" r="r" b="b"/>
              <a:pathLst>
                <a:path w="13136244" h="3329304">
                  <a:moveTo>
                    <a:pt x="0" y="3329062"/>
                  </a:moveTo>
                  <a:lnTo>
                    <a:pt x="13135857" y="3329062"/>
                  </a:lnTo>
                </a:path>
                <a:path w="13136244" h="3329304">
                  <a:moveTo>
                    <a:pt x="0" y="2219375"/>
                  </a:moveTo>
                  <a:lnTo>
                    <a:pt x="13135857" y="2219375"/>
                  </a:lnTo>
                </a:path>
                <a:path w="13136244" h="3329304">
                  <a:moveTo>
                    <a:pt x="0" y="1109687"/>
                  </a:moveTo>
                  <a:lnTo>
                    <a:pt x="13135857" y="1109687"/>
                  </a:lnTo>
                </a:path>
                <a:path w="13136244" h="3329304">
                  <a:moveTo>
                    <a:pt x="0" y="0"/>
                  </a:moveTo>
                  <a:lnTo>
                    <a:pt x="13135857" y="0"/>
                  </a:lnTo>
                </a:path>
              </a:pathLst>
            </a:custGeom>
            <a:ln w="54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0" name="object 30"/>
          <p:cNvGrpSpPr/>
          <p:nvPr/>
        </p:nvGrpSpPr>
        <p:grpSpPr>
          <a:xfrm>
            <a:off x="5130299" y="197181"/>
            <a:ext cx="1618615" cy="1727200"/>
            <a:chOff x="5130299" y="197181"/>
            <a:chExt cx="1618615" cy="1727200"/>
          </a:xfrm>
        </p:grpSpPr>
        <p:sp>
          <p:nvSpPr>
            <p:cNvPr id="31" name="object 31"/>
            <p:cNvSpPr/>
            <p:nvPr/>
          </p:nvSpPr>
          <p:spPr>
            <a:xfrm>
              <a:off x="5158195" y="1679120"/>
              <a:ext cx="669925" cy="224154"/>
            </a:xfrm>
            <a:custGeom>
              <a:avLst/>
              <a:gdLst/>
              <a:ahLst/>
              <a:cxnLst/>
              <a:rect l="l" t="t" r="r" b="b"/>
              <a:pathLst>
                <a:path w="669925" h="224155">
                  <a:moveTo>
                    <a:pt x="342976" y="223616"/>
                  </a:moveTo>
                  <a:lnTo>
                    <a:pt x="269450" y="221501"/>
                  </a:lnTo>
                  <a:lnTo>
                    <a:pt x="206651" y="215136"/>
                  </a:lnTo>
                  <a:lnTo>
                    <a:pt x="148776" y="204801"/>
                  </a:lnTo>
                  <a:lnTo>
                    <a:pt x="103930" y="192809"/>
                  </a:lnTo>
                  <a:lnTo>
                    <a:pt x="62508" y="176989"/>
                  </a:lnTo>
                  <a:lnTo>
                    <a:pt x="17597" y="147779"/>
                  </a:lnTo>
                  <a:lnTo>
                    <a:pt x="0" y="108145"/>
                  </a:lnTo>
                  <a:lnTo>
                    <a:pt x="2686" y="97200"/>
                  </a:lnTo>
                  <a:lnTo>
                    <a:pt x="29677" y="65623"/>
                  </a:lnTo>
                  <a:lnTo>
                    <a:pt x="90295" y="35313"/>
                  </a:lnTo>
                  <a:lnTo>
                    <a:pt x="135342" y="21975"/>
                  </a:lnTo>
                  <a:lnTo>
                    <a:pt x="191630" y="10704"/>
                  </a:lnTo>
                  <a:lnTo>
                    <a:pt x="253418" y="3317"/>
                  </a:lnTo>
                  <a:lnTo>
                    <a:pt x="326540" y="0"/>
                  </a:lnTo>
                  <a:lnTo>
                    <a:pt x="400066" y="2115"/>
                  </a:lnTo>
                  <a:lnTo>
                    <a:pt x="462865" y="8479"/>
                  </a:lnTo>
                  <a:lnTo>
                    <a:pt x="520740" y="18814"/>
                  </a:lnTo>
                  <a:lnTo>
                    <a:pt x="565586" y="30806"/>
                  </a:lnTo>
                  <a:lnTo>
                    <a:pt x="607008" y="46626"/>
                  </a:lnTo>
                  <a:lnTo>
                    <a:pt x="651919" y="75836"/>
                  </a:lnTo>
                  <a:lnTo>
                    <a:pt x="669517" y="111808"/>
                  </a:lnTo>
                  <a:lnTo>
                    <a:pt x="668979" y="119125"/>
                  </a:lnTo>
                  <a:lnTo>
                    <a:pt x="639839" y="157992"/>
                  </a:lnTo>
                  <a:lnTo>
                    <a:pt x="579221" y="188302"/>
                  </a:lnTo>
                  <a:lnTo>
                    <a:pt x="534174" y="201640"/>
                  </a:lnTo>
                  <a:lnTo>
                    <a:pt x="477886" y="212912"/>
                  </a:lnTo>
                  <a:lnTo>
                    <a:pt x="416098" y="220298"/>
                  </a:lnTo>
                  <a:lnTo>
                    <a:pt x="342976" y="223616"/>
                  </a:lnTo>
                  <a:close/>
                </a:path>
              </a:pathLst>
            </a:custGeom>
            <a:solidFill>
              <a:srgbClr val="C8E6F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5409264" y="1343561"/>
              <a:ext cx="167640" cy="447675"/>
            </a:xfrm>
            <a:custGeom>
              <a:avLst/>
              <a:gdLst/>
              <a:ahLst/>
              <a:cxnLst/>
              <a:rect l="l" t="t" r="r" b="b"/>
              <a:pathLst>
                <a:path w="167639" h="447675">
                  <a:moveTo>
                    <a:pt x="167379" y="447367"/>
                  </a:moveTo>
                  <a:lnTo>
                    <a:pt x="0" y="447367"/>
                  </a:lnTo>
                  <a:lnTo>
                    <a:pt x="0" y="0"/>
                  </a:lnTo>
                  <a:lnTo>
                    <a:pt x="167379" y="0"/>
                  </a:lnTo>
                  <a:lnTo>
                    <a:pt x="167379" y="447367"/>
                  </a:lnTo>
                  <a:close/>
                </a:path>
              </a:pathLst>
            </a:custGeom>
            <a:solidFill>
              <a:srgbClr val="9CB4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5269776" y="1455406"/>
              <a:ext cx="446405" cy="335915"/>
            </a:xfrm>
            <a:custGeom>
              <a:avLst/>
              <a:gdLst/>
              <a:ahLst/>
              <a:cxnLst/>
              <a:rect l="l" t="t" r="r" b="b"/>
              <a:pathLst>
                <a:path w="446404" h="335914">
                  <a:moveTo>
                    <a:pt x="139484" y="0"/>
                  </a:moveTo>
                  <a:lnTo>
                    <a:pt x="0" y="55918"/>
                  </a:lnTo>
                  <a:lnTo>
                    <a:pt x="0" y="335534"/>
                  </a:lnTo>
                  <a:lnTo>
                    <a:pt x="139484" y="335534"/>
                  </a:lnTo>
                  <a:lnTo>
                    <a:pt x="139484" y="0"/>
                  </a:lnTo>
                  <a:close/>
                </a:path>
                <a:path w="446404" h="335914">
                  <a:moveTo>
                    <a:pt x="446341" y="55918"/>
                  </a:moveTo>
                  <a:lnTo>
                    <a:pt x="306857" y="0"/>
                  </a:lnTo>
                  <a:lnTo>
                    <a:pt x="306857" y="335534"/>
                  </a:lnTo>
                  <a:lnTo>
                    <a:pt x="446341" y="335534"/>
                  </a:lnTo>
                  <a:lnTo>
                    <a:pt x="446341" y="55918"/>
                  </a:lnTo>
                  <a:close/>
                </a:path>
              </a:pathLst>
            </a:custGeom>
            <a:solidFill>
              <a:srgbClr val="8AA1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6106678" y="1115239"/>
              <a:ext cx="614045" cy="205104"/>
            </a:xfrm>
            <a:custGeom>
              <a:avLst/>
              <a:gdLst/>
              <a:ahLst/>
              <a:cxnLst/>
              <a:rect l="l" t="t" r="r" b="b"/>
              <a:pathLst>
                <a:path w="614045" h="205105">
                  <a:moveTo>
                    <a:pt x="299328" y="205000"/>
                  </a:moveTo>
                  <a:lnTo>
                    <a:pt x="232300" y="201958"/>
                  </a:lnTo>
                  <a:lnTo>
                    <a:pt x="168895" y="194083"/>
                  </a:lnTo>
                  <a:lnTo>
                    <a:pt x="128022" y="185885"/>
                  </a:lnTo>
                  <a:lnTo>
                    <a:pt x="76030" y="170140"/>
                  </a:lnTo>
                  <a:lnTo>
                    <a:pt x="40971" y="153794"/>
                  </a:lnTo>
                  <a:lnTo>
                    <a:pt x="7856" y="125796"/>
                  </a:lnTo>
                  <a:lnTo>
                    <a:pt x="0" y="99142"/>
                  </a:lnTo>
                  <a:lnTo>
                    <a:pt x="2462" y="89108"/>
                  </a:lnTo>
                  <a:lnTo>
                    <a:pt x="40971" y="51205"/>
                  </a:lnTo>
                  <a:lnTo>
                    <a:pt x="82771" y="32374"/>
                  </a:lnTo>
                  <a:lnTo>
                    <a:pt x="119959" y="21112"/>
                  </a:lnTo>
                  <a:lnTo>
                    <a:pt x="175661" y="9813"/>
                  </a:lnTo>
                  <a:lnTo>
                    <a:pt x="239625" y="2460"/>
                  </a:lnTo>
                  <a:lnTo>
                    <a:pt x="314395" y="0"/>
                  </a:lnTo>
                  <a:lnTo>
                    <a:pt x="381423" y="3041"/>
                  </a:lnTo>
                  <a:lnTo>
                    <a:pt x="444828" y="10916"/>
                  </a:lnTo>
                  <a:lnTo>
                    <a:pt x="485701" y="19114"/>
                  </a:lnTo>
                  <a:lnTo>
                    <a:pt x="537693" y="34859"/>
                  </a:lnTo>
                  <a:lnTo>
                    <a:pt x="572752" y="51205"/>
                  </a:lnTo>
                  <a:lnTo>
                    <a:pt x="605867" y="79203"/>
                  </a:lnTo>
                  <a:lnTo>
                    <a:pt x="613724" y="102500"/>
                  </a:lnTo>
                  <a:lnTo>
                    <a:pt x="613231" y="109208"/>
                  </a:lnTo>
                  <a:lnTo>
                    <a:pt x="586519" y="144839"/>
                  </a:lnTo>
                  <a:lnTo>
                    <a:pt x="550445" y="164949"/>
                  </a:lnTo>
                  <a:lnTo>
                    <a:pt x="493764" y="183888"/>
                  </a:lnTo>
                  <a:lnTo>
                    <a:pt x="438062" y="195187"/>
                  </a:lnTo>
                  <a:lnTo>
                    <a:pt x="374097" y="202539"/>
                  </a:lnTo>
                  <a:lnTo>
                    <a:pt x="299328" y="205000"/>
                  </a:lnTo>
                  <a:close/>
                </a:path>
              </a:pathLst>
            </a:custGeom>
            <a:solidFill>
              <a:srgbClr val="BCE1F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6336824" y="807642"/>
              <a:ext cx="153670" cy="410209"/>
            </a:xfrm>
            <a:custGeom>
              <a:avLst/>
              <a:gdLst/>
              <a:ahLst/>
              <a:cxnLst/>
              <a:rect l="l" t="t" r="r" b="b"/>
              <a:pathLst>
                <a:path w="153670" h="410209">
                  <a:moveTo>
                    <a:pt x="153431" y="410096"/>
                  </a:moveTo>
                  <a:lnTo>
                    <a:pt x="0" y="410096"/>
                  </a:lnTo>
                  <a:lnTo>
                    <a:pt x="0" y="0"/>
                  </a:lnTo>
                  <a:lnTo>
                    <a:pt x="153431" y="0"/>
                  </a:lnTo>
                  <a:lnTo>
                    <a:pt x="153431" y="410096"/>
                  </a:lnTo>
                  <a:close/>
                </a:path>
              </a:pathLst>
            </a:custGeom>
            <a:solidFill>
              <a:srgbClr val="8AA1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6208966" y="910182"/>
              <a:ext cx="409575" cy="307975"/>
            </a:xfrm>
            <a:custGeom>
              <a:avLst/>
              <a:gdLst/>
              <a:ahLst/>
              <a:cxnLst/>
              <a:rect l="l" t="t" r="r" b="b"/>
              <a:pathLst>
                <a:path w="409575" h="307975">
                  <a:moveTo>
                    <a:pt x="127850" y="0"/>
                  </a:moveTo>
                  <a:lnTo>
                    <a:pt x="0" y="51244"/>
                  </a:lnTo>
                  <a:lnTo>
                    <a:pt x="0" y="307555"/>
                  </a:lnTo>
                  <a:lnTo>
                    <a:pt x="127850" y="307555"/>
                  </a:lnTo>
                  <a:lnTo>
                    <a:pt x="127850" y="0"/>
                  </a:lnTo>
                  <a:close/>
                </a:path>
                <a:path w="409575" h="307975">
                  <a:moveTo>
                    <a:pt x="409130" y="51244"/>
                  </a:moveTo>
                  <a:lnTo>
                    <a:pt x="281279" y="0"/>
                  </a:lnTo>
                  <a:lnTo>
                    <a:pt x="281279" y="307555"/>
                  </a:lnTo>
                  <a:lnTo>
                    <a:pt x="409130" y="307555"/>
                  </a:lnTo>
                  <a:lnTo>
                    <a:pt x="409130" y="51244"/>
                  </a:lnTo>
                  <a:close/>
                </a:path>
              </a:pathLst>
            </a:custGeom>
            <a:solidFill>
              <a:srgbClr val="788CB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6246161" y="385013"/>
              <a:ext cx="335280" cy="175895"/>
            </a:xfrm>
            <a:custGeom>
              <a:avLst/>
              <a:gdLst/>
              <a:ahLst/>
              <a:cxnLst/>
              <a:rect l="l" t="t" r="r" b="b"/>
              <a:pathLst>
                <a:path w="335279" h="175895">
                  <a:moveTo>
                    <a:pt x="159156" y="175548"/>
                  </a:moveTo>
                  <a:lnTo>
                    <a:pt x="110999" y="170519"/>
                  </a:lnTo>
                  <a:lnTo>
                    <a:pt x="67662" y="158357"/>
                  </a:lnTo>
                  <a:lnTo>
                    <a:pt x="22102" y="131799"/>
                  </a:lnTo>
                  <a:lnTo>
                    <a:pt x="1072" y="99259"/>
                  </a:lnTo>
                  <a:lnTo>
                    <a:pt x="0" y="93544"/>
                  </a:lnTo>
                  <a:lnTo>
                    <a:pt x="0" y="82003"/>
                  </a:lnTo>
                  <a:lnTo>
                    <a:pt x="22102" y="43748"/>
                  </a:lnTo>
                  <a:lnTo>
                    <a:pt x="61193" y="19841"/>
                  </a:lnTo>
                  <a:lnTo>
                    <a:pt x="103325" y="6583"/>
                  </a:lnTo>
                  <a:lnTo>
                    <a:pt x="150973" y="316"/>
                  </a:lnTo>
                  <a:lnTo>
                    <a:pt x="175602" y="0"/>
                  </a:lnTo>
                  <a:lnTo>
                    <a:pt x="200033" y="1583"/>
                  </a:lnTo>
                  <a:lnTo>
                    <a:pt x="246281" y="10270"/>
                  </a:lnTo>
                  <a:lnTo>
                    <a:pt x="285734" y="25633"/>
                  </a:lnTo>
                  <a:lnTo>
                    <a:pt x="317811" y="48813"/>
                  </a:lnTo>
                  <a:lnTo>
                    <a:pt x="334758" y="87774"/>
                  </a:lnTo>
                  <a:lnTo>
                    <a:pt x="334758" y="93544"/>
                  </a:lnTo>
                  <a:lnTo>
                    <a:pt x="312655" y="131799"/>
                  </a:lnTo>
                  <a:lnTo>
                    <a:pt x="273564" y="155706"/>
                  </a:lnTo>
                  <a:lnTo>
                    <a:pt x="231432" y="168964"/>
                  </a:lnTo>
                  <a:lnTo>
                    <a:pt x="183785" y="175231"/>
                  </a:lnTo>
                  <a:lnTo>
                    <a:pt x="159156" y="175548"/>
                  </a:lnTo>
                  <a:close/>
                </a:path>
              </a:pathLst>
            </a:custGeom>
            <a:solidFill>
              <a:srgbClr val="A2D6F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6336824" y="225142"/>
              <a:ext cx="153670" cy="238760"/>
            </a:xfrm>
            <a:custGeom>
              <a:avLst/>
              <a:gdLst/>
              <a:ahLst/>
              <a:cxnLst/>
              <a:rect l="l" t="t" r="r" b="b"/>
              <a:pathLst>
                <a:path w="153670" h="238759">
                  <a:moveTo>
                    <a:pt x="153431" y="238223"/>
                  </a:moveTo>
                  <a:lnTo>
                    <a:pt x="0" y="238223"/>
                  </a:lnTo>
                  <a:lnTo>
                    <a:pt x="0" y="0"/>
                  </a:lnTo>
                  <a:lnTo>
                    <a:pt x="153431" y="0"/>
                  </a:lnTo>
                  <a:lnTo>
                    <a:pt x="153431" y="238223"/>
                  </a:lnTo>
                  <a:close/>
                </a:path>
              </a:pathLst>
            </a:custGeom>
            <a:solidFill>
              <a:srgbClr val="66789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5297678" y="747175"/>
              <a:ext cx="391160" cy="205104"/>
            </a:xfrm>
            <a:custGeom>
              <a:avLst/>
              <a:gdLst/>
              <a:ahLst/>
              <a:cxnLst/>
              <a:rect l="l" t="t" r="r" b="b"/>
              <a:pathLst>
                <a:path w="391160" h="205105">
                  <a:moveTo>
                    <a:pt x="204869" y="204815"/>
                  </a:moveTo>
                  <a:lnTo>
                    <a:pt x="147816" y="201865"/>
                  </a:lnTo>
                  <a:lnTo>
                    <a:pt x="94893" y="190355"/>
                  </a:lnTo>
                  <a:lnTo>
                    <a:pt x="50577" y="171259"/>
                  </a:lnTo>
                  <a:lnTo>
                    <a:pt x="19771" y="147864"/>
                  </a:lnTo>
                  <a:lnTo>
                    <a:pt x="0" y="109140"/>
                  </a:lnTo>
                  <a:lnTo>
                    <a:pt x="0" y="95675"/>
                  </a:lnTo>
                  <a:lnTo>
                    <a:pt x="19771" y="56951"/>
                  </a:lnTo>
                  <a:lnTo>
                    <a:pt x="50577" y="33556"/>
                  </a:lnTo>
                  <a:lnTo>
                    <a:pt x="103222" y="11982"/>
                  </a:lnTo>
                  <a:lnTo>
                    <a:pt x="157179" y="1846"/>
                  </a:lnTo>
                  <a:lnTo>
                    <a:pt x="185682" y="0"/>
                  </a:lnTo>
                  <a:lnTo>
                    <a:pt x="214416" y="369"/>
                  </a:lnTo>
                  <a:lnTo>
                    <a:pt x="270004" y="7681"/>
                  </a:lnTo>
                  <a:lnTo>
                    <a:pt x="311611" y="20057"/>
                  </a:lnTo>
                  <a:lnTo>
                    <a:pt x="352116" y="41324"/>
                  </a:lnTo>
                  <a:lnTo>
                    <a:pt x="380593" y="69390"/>
                  </a:lnTo>
                  <a:lnTo>
                    <a:pt x="390551" y="102407"/>
                  </a:lnTo>
                  <a:lnTo>
                    <a:pt x="390551" y="109140"/>
                  </a:lnTo>
                  <a:lnTo>
                    <a:pt x="370780" y="147864"/>
                  </a:lnTo>
                  <a:lnTo>
                    <a:pt x="339974" y="171259"/>
                  </a:lnTo>
                  <a:lnTo>
                    <a:pt x="287329" y="192833"/>
                  </a:lnTo>
                  <a:lnTo>
                    <a:pt x="233372" y="202968"/>
                  </a:lnTo>
                  <a:lnTo>
                    <a:pt x="204869" y="204815"/>
                  </a:lnTo>
                  <a:close/>
                </a:path>
              </a:pathLst>
            </a:custGeom>
            <a:solidFill>
              <a:srgbClr val="B0DBF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5416238" y="532707"/>
              <a:ext cx="153670" cy="317500"/>
            </a:xfrm>
            <a:custGeom>
              <a:avLst/>
              <a:gdLst/>
              <a:ahLst/>
              <a:cxnLst/>
              <a:rect l="l" t="t" r="r" b="b"/>
              <a:pathLst>
                <a:path w="153670" h="317500">
                  <a:moveTo>
                    <a:pt x="153431" y="316876"/>
                  </a:moveTo>
                  <a:lnTo>
                    <a:pt x="0" y="316876"/>
                  </a:lnTo>
                  <a:lnTo>
                    <a:pt x="0" y="0"/>
                  </a:lnTo>
                  <a:lnTo>
                    <a:pt x="153431" y="0"/>
                  </a:lnTo>
                  <a:lnTo>
                    <a:pt x="153431" y="316876"/>
                  </a:lnTo>
                  <a:close/>
                </a:path>
              </a:pathLst>
            </a:custGeom>
            <a:solidFill>
              <a:srgbClr val="6F82A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5130299" y="197181"/>
              <a:ext cx="1618615" cy="1727200"/>
            </a:xfrm>
            <a:custGeom>
              <a:avLst/>
              <a:gdLst/>
              <a:ahLst/>
              <a:cxnLst/>
              <a:rect l="l" t="t" r="r" b="b"/>
              <a:pathLst>
                <a:path w="1618615" h="1727200">
                  <a:moveTo>
                    <a:pt x="1384313" y="12699"/>
                  </a:moveTo>
                  <a:lnTo>
                    <a:pt x="1182168" y="12699"/>
                  </a:lnTo>
                  <a:lnTo>
                    <a:pt x="1184184" y="0"/>
                  </a:lnTo>
                  <a:lnTo>
                    <a:pt x="1382298" y="0"/>
                  </a:lnTo>
                  <a:lnTo>
                    <a:pt x="1384313" y="12699"/>
                  </a:lnTo>
                  <a:close/>
                </a:path>
                <a:path w="1618615" h="1727200">
                  <a:moveTo>
                    <a:pt x="703748" y="419099"/>
                  </a:moveTo>
                  <a:lnTo>
                    <a:pt x="467267" y="419099"/>
                  </a:lnTo>
                  <a:lnTo>
                    <a:pt x="1088913" y="279399"/>
                  </a:lnTo>
                  <a:lnTo>
                    <a:pt x="1087969" y="279399"/>
                  </a:lnTo>
                  <a:lnTo>
                    <a:pt x="1094203" y="241299"/>
                  </a:lnTo>
                  <a:lnTo>
                    <a:pt x="1140678" y="190499"/>
                  </a:lnTo>
                  <a:lnTo>
                    <a:pt x="1178629" y="165099"/>
                  </a:lnTo>
                  <a:lnTo>
                    <a:pt x="1178629" y="12699"/>
                  </a:lnTo>
                  <a:lnTo>
                    <a:pt x="1387853" y="12699"/>
                  </a:lnTo>
                  <a:lnTo>
                    <a:pt x="1387853" y="50799"/>
                  </a:lnTo>
                  <a:lnTo>
                    <a:pt x="1234422" y="50799"/>
                  </a:lnTo>
                  <a:lnTo>
                    <a:pt x="1234422" y="228599"/>
                  </a:lnTo>
                  <a:lnTo>
                    <a:pt x="1178629" y="228599"/>
                  </a:lnTo>
                  <a:lnTo>
                    <a:pt x="1163553" y="241299"/>
                  </a:lnTo>
                  <a:lnTo>
                    <a:pt x="1152636" y="253999"/>
                  </a:lnTo>
                  <a:lnTo>
                    <a:pt x="1145998" y="253999"/>
                  </a:lnTo>
                  <a:lnTo>
                    <a:pt x="1153579" y="292099"/>
                  </a:lnTo>
                  <a:lnTo>
                    <a:pt x="1225528" y="317499"/>
                  </a:lnTo>
                  <a:lnTo>
                    <a:pt x="1283241" y="330199"/>
                  </a:lnTo>
                  <a:lnTo>
                    <a:pt x="1117591" y="330199"/>
                  </a:lnTo>
                  <a:lnTo>
                    <a:pt x="703748" y="419099"/>
                  </a:lnTo>
                  <a:close/>
                </a:path>
                <a:path w="1618615" h="1727200">
                  <a:moveTo>
                    <a:pt x="1346291" y="380999"/>
                  </a:moveTo>
                  <a:lnTo>
                    <a:pt x="1217069" y="380999"/>
                  </a:lnTo>
                  <a:lnTo>
                    <a:pt x="1195529" y="368299"/>
                  </a:lnTo>
                  <a:lnTo>
                    <a:pt x="1174600" y="368299"/>
                  </a:lnTo>
                  <a:lnTo>
                    <a:pt x="1154634" y="355599"/>
                  </a:lnTo>
                  <a:lnTo>
                    <a:pt x="1135631" y="342899"/>
                  </a:lnTo>
                  <a:lnTo>
                    <a:pt x="1117591" y="330199"/>
                  </a:lnTo>
                  <a:lnTo>
                    <a:pt x="1283241" y="330199"/>
                  </a:lnTo>
                  <a:lnTo>
                    <a:pt x="1340953" y="317499"/>
                  </a:lnTo>
                  <a:lnTo>
                    <a:pt x="1384910" y="304799"/>
                  </a:lnTo>
                  <a:lnTo>
                    <a:pt x="1412902" y="292099"/>
                  </a:lnTo>
                  <a:lnTo>
                    <a:pt x="1422723" y="266699"/>
                  </a:lnTo>
                  <a:lnTo>
                    <a:pt x="1420484" y="253999"/>
                  </a:lnTo>
                  <a:lnTo>
                    <a:pt x="1413845" y="253999"/>
                  </a:lnTo>
                  <a:lnTo>
                    <a:pt x="1402928" y="241299"/>
                  </a:lnTo>
                  <a:lnTo>
                    <a:pt x="1387853" y="228599"/>
                  </a:lnTo>
                  <a:lnTo>
                    <a:pt x="1332060" y="228599"/>
                  </a:lnTo>
                  <a:lnTo>
                    <a:pt x="1332060" y="50799"/>
                  </a:lnTo>
                  <a:lnTo>
                    <a:pt x="1387853" y="50799"/>
                  </a:lnTo>
                  <a:lnTo>
                    <a:pt x="1387853" y="165099"/>
                  </a:lnTo>
                  <a:lnTo>
                    <a:pt x="1425804" y="190499"/>
                  </a:lnTo>
                  <a:lnTo>
                    <a:pt x="1454327" y="215899"/>
                  </a:lnTo>
                  <a:lnTo>
                    <a:pt x="1472279" y="241299"/>
                  </a:lnTo>
                  <a:lnTo>
                    <a:pt x="1478517" y="266699"/>
                  </a:lnTo>
                  <a:lnTo>
                    <a:pt x="1468893" y="304799"/>
                  </a:lnTo>
                  <a:lnTo>
                    <a:pt x="1441836" y="342899"/>
                  </a:lnTo>
                  <a:lnTo>
                    <a:pt x="1400063" y="368299"/>
                  </a:lnTo>
                  <a:lnTo>
                    <a:pt x="1346291" y="380999"/>
                  </a:lnTo>
                  <a:close/>
                </a:path>
                <a:path w="1618615" h="1727200">
                  <a:moveTo>
                    <a:pt x="1387853" y="266699"/>
                  </a:moveTo>
                  <a:lnTo>
                    <a:pt x="1178629" y="266699"/>
                  </a:lnTo>
                  <a:lnTo>
                    <a:pt x="1178629" y="228599"/>
                  </a:lnTo>
                  <a:lnTo>
                    <a:pt x="1387853" y="228599"/>
                  </a:lnTo>
                  <a:lnTo>
                    <a:pt x="1387853" y="266699"/>
                  </a:lnTo>
                  <a:close/>
                </a:path>
                <a:path w="1618615" h="1727200">
                  <a:moveTo>
                    <a:pt x="1384313" y="279399"/>
                  </a:moveTo>
                  <a:lnTo>
                    <a:pt x="1182168" y="279399"/>
                  </a:lnTo>
                  <a:lnTo>
                    <a:pt x="1179336" y="266699"/>
                  </a:lnTo>
                  <a:lnTo>
                    <a:pt x="1387145" y="266699"/>
                  </a:lnTo>
                  <a:lnTo>
                    <a:pt x="1384313" y="279399"/>
                  </a:lnTo>
                  <a:close/>
                </a:path>
                <a:path w="1618615" h="1727200">
                  <a:moveTo>
                    <a:pt x="1367214" y="292099"/>
                  </a:moveTo>
                  <a:lnTo>
                    <a:pt x="1199267" y="292099"/>
                  </a:lnTo>
                  <a:lnTo>
                    <a:pt x="1192432" y="279399"/>
                  </a:lnTo>
                  <a:lnTo>
                    <a:pt x="1374049" y="279399"/>
                  </a:lnTo>
                  <a:lnTo>
                    <a:pt x="1367214" y="292099"/>
                  </a:lnTo>
                  <a:close/>
                </a:path>
                <a:path w="1618615" h="1727200">
                  <a:moveTo>
                    <a:pt x="461712" y="317499"/>
                  </a:moveTo>
                  <a:lnTo>
                    <a:pt x="263597" y="317499"/>
                  </a:lnTo>
                  <a:lnTo>
                    <a:pt x="268829" y="304799"/>
                  </a:lnTo>
                  <a:lnTo>
                    <a:pt x="456480" y="304799"/>
                  </a:lnTo>
                  <a:lnTo>
                    <a:pt x="461712" y="317499"/>
                  </a:lnTo>
                  <a:close/>
                </a:path>
                <a:path w="1618615" h="1727200">
                  <a:moveTo>
                    <a:pt x="423109" y="774699"/>
                  </a:moveTo>
                  <a:lnTo>
                    <a:pt x="301944" y="774699"/>
                  </a:lnTo>
                  <a:lnTo>
                    <a:pt x="248246" y="761999"/>
                  </a:lnTo>
                  <a:lnTo>
                    <a:pt x="203355" y="736599"/>
                  </a:lnTo>
                  <a:lnTo>
                    <a:pt x="169067" y="711199"/>
                  </a:lnTo>
                  <a:lnTo>
                    <a:pt x="147178" y="685799"/>
                  </a:lnTo>
                  <a:lnTo>
                    <a:pt x="139482" y="647699"/>
                  </a:lnTo>
                  <a:lnTo>
                    <a:pt x="147670" y="609599"/>
                  </a:lnTo>
                  <a:lnTo>
                    <a:pt x="171197" y="571499"/>
                  </a:lnTo>
                  <a:lnTo>
                    <a:pt x="208507" y="546099"/>
                  </a:lnTo>
                  <a:lnTo>
                    <a:pt x="258043" y="533399"/>
                  </a:lnTo>
                  <a:lnTo>
                    <a:pt x="258043" y="330199"/>
                  </a:lnTo>
                  <a:lnTo>
                    <a:pt x="258750" y="317499"/>
                  </a:lnTo>
                  <a:lnTo>
                    <a:pt x="466559" y="317499"/>
                  </a:lnTo>
                  <a:lnTo>
                    <a:pt x="467267" y="330199"/>
                  </a:lnTo>
                  <a:lnTo>
                    <a:pt x="467267" y="355599"/>
                  </a:lnTo>
                  <a:lnTo>
                    <a:pt x="313836" y="355599"/>
                  </a:lnTo>
                  <a:lnTo>
                    <a:pt x="313836" y="584199"/>
                  </a:lnTo>
                  <a:lnTo>
                    <a:pt x="258043" y="584199"/>
                  </a:lnTo>
                  <a:lnTo>
                    <a:pt x="232347" y="596899"/>
                  </a:lnTo>
                  <a:lnTo>
                    <a:pt x="212536" y="609599"/>
                  </a:lnTo>
                  <a:lnTo>
                    <a:pt x="199787" y="634999"/>
                  </a:lnTo>
                  <a:lnTo>
                    <a:pt x="195275" y="647699"/>
                  </a:lnTo>
                  <a:lnTo>
                    <a:pt x="207957" y="673099"/>
                  </a:lnTo>
                  <a:lnTo>
                    <a:pt x="243041" y="698499"/>
                  </a:lnTo>
                  <a:lnTo>
                    <a:pt x="296087" y="711199"/>
                  </a:lnTo>
                  <a:lnTo>
                    <a:pt x="362655" y="723899"/>
                  </a:lnTo>
                  <a:lnTo>
                    <a:pt x="538447" y="723899"/>
                  </a:lnTo>
                  <a:lnTo>
                    <a:pt x="521307" y="736599"/>
                  </a:lnTo>
                  <a:lnTo>
                    <a:pt x="476570" y="761999"/>
                  </a:lnTo>
                  <a:lnTo>
                    <a:pt x="423109" y="774699"/>
                  </a:lnTo>
                  <a:close/>
                </a:path>
                <a:path w="1618615" h="1727200">
                  <a:moveTo>
                    <a:pt x="467267" y="622299"/>
                  </a:moveTo>
                  <a:lnTo>
                    <a:pt x="411474" y="622299"/>
                  </a:lnTo>
                  <a:lnTo>
                    <a:pt x="411474" y="355599"/>
                  </a:lnTo>
                  <a:lnTo>
                    <a:pt x="467267" y="355599"/>
                  </a:lnTo>
                  <a:lnTo>
                    <a:pt x="467267" y="419099"/>
                  </a:lnTo>
                  <a:lnTo>
                    <a:pt x="703748" y="419099"/>
                  </a:lnTo>
                  <a:lnTo>
                    <a:pt x="467267" y="469899"/>
                  </a:lnTo>
                  <a:lnTo>
                    <a:pt x="467267" y="533399"/>
                  </a:lnTo>
                  <a:lnTo>
                    <a:pt x="516803" y="546099"/>
                  </a:lnTo>
                  <a:lnTo>
                    <a:pt x="554112" y="571499"/>
                  </a:lnTo>
                  <a:lnTo>
                    <a:pt x="561954" y="584199"/>
                  </a:lnTo>
                  <a:lnTo>
                    <a:pt x="467267" y="584199"/>
                  </a:lnTo>
                  <a:lnTo>
                    <a:pt x="467267" y="622299"/>
                  </a:lnTo>
                  <a:close/>
                </a:path>
                <a:path w="1618615" h="1727200">
                  <a:moveTo>
                    <a:pt x="1374049" y="584199"/>
                  </a:moveTo>
                  <a:lnTo>
                    <a:pt x="1192432" y="584199"/>
                  </a:lnTo>
                  <a:lnTo>
                    <a:pt x="1199267" y="571499"/>
                  </a:lnTo>
                  <a:lnTo>
                    <a:pt x="1367214" y="571499"/>
                  </a:lnTo>
                  <a:lnTo>
                    <a:pt x="1374049" y="584199"/>
                  </a:lnTo>
                  <a:close/>
                </a:path>
                <a:path w="1618615" h="1727200">
                  <a:moveTo>
                    <a:pt x="467267" y="647699"/>
                  </a:moveTo>
                  <a:lnTo>
                    <a:pt x="258043" y="647699"/>
                  </a:lnTo>
                  <a:lnTo>
                    <a:pt x="258043" y="584199"/>
                  </a:lnTo>
                  <a:lnTo>
                    <a:pt x="313836" y="584199"/>
                  </a:lnTo>
                  <a:lnTo>
                    <a:pt x="313836" y="622299"/>
                  </a:lnTo>
                  <a:lnTo>
                    <a:pt x="467267" y="622299"/>
                  </a:lnTo>
                  <a:lnTo>
                    <a:pt x="467267" y="647699"/>
                  </a:lnTo>
                  <a:close/>
                </a:path>
                <a:path w="1618615" h="1727200">
                  <a:moveTo>
                    <a:pt x="538447" y="723899"/>
                  </a:moveTo>
                  <a:lnTo>
                    <a:pt x="362655" y="723899"/>
                  </a:lnTo>
                  <a:lnTo>
                    <a:pt x="429222" y="711199"/>
                  </a:lnTo>
                  <a:lnTo>
                    <a:pt x="482268" y="698499"/>
                  </a:lnTo>
                  <a:lnTo>
                    <a:pt x="517352" y="673099"/>
                  </a:lnTo>
                  <a:lnTo>
                    <a:pt x="530034" y="647699"/>
                  </a:lnTo>
                  <a:lnTo>
                    <a:pt x="525523" y="634999"/>
                  </a:lnTo>
                  <a:lnTo>
                    <a:pt x="512773" y="609599"/>
                  </a:lnTo>
                  <a:lnTo>
                    <a:pt x="492962" y="596899"/>
                  </a:lnTo>
                  <a:lnTo>
                    <a:pt x="467267" y="584199"/>
                  </a:lnTo>
                  <a:lnTo>
                    <a:pt x="561954" y="584199"/>
                  </a:lnTo>
                  <a:lnTo>
                    <a:pt x="577639" y="609599"/>
                  </a:lnTo>
                  <a:lnTo>
                    <a:pt x="585827" y="647699"/>
                  </a:lnTo>
                  <a:lnTo>
                    <a:pt x="585180" y="660399"/>
                  </a:lnTo>
                  <a:lnTo>
                    <a:pt x="584014" y="660399"/>
                  </a:lnTo>
                  <a:lnTo>
                    <a:pt x="791514" y="711199"/>
                  </a:lnTo>
                  <a:lnTo>
                    <a:pt x="555587" y="711199"/>
                  </a:lnTo>
                  <a:lnTo>
                    <a:pt x="538447" y="723899"/>
                  </a:lnTo>
                  <a:close/>
                </a:path>
                <a:path w="1618615" h="1727200">
                  <a:moveTo>
                    <a:pt x="1387145" y="596899"/>
                  </a:moveTo>
                  <a:lnTo>
                    <a:pt x="1179336" y="596899"/>
                  </a:lnTo>
                  <a:lnTo>
                    <a:pt x="1182168" y="584199"/>
                  </a:lnTo>
                  <a:lnTo>
                    <a:pt x="1384313" y="584199"/>
                  </a:lnTo>
                  <a:lnTo>
                    <a:pt x="1387145" y="596899"/>
                  </a:lnTo>
                  <a:close/>
                </a:path>
                <a:path w="1618615" h="1727200">
                  <a:moveTo>
                    <a:pt x="1234422" y="990599"/>
                  </a:moveTo>
                  <a:lnTo>
                    <a:pt x="1178629" y="990599"/>
                  </a:lnTo>
                  <a:lnTo>
                    <a:pt x="1178629" y="749299"/>
                  </a:lnTo>
                  <a:lnTo>
                    <a:pt x="1052495" y="749299"/>
                  </a:lnTo>
                  <a:lnTo>
                    <a:pt x="1058894" y="736599"/>
                  </a:lnTo>
                  <a:lnTo>
                    <a:pt x="1063142" y="736599"/>
                  </a:lnTo>
                  <a:lnTo>
                    <a:pt x="1178629" y="685799"/>
                  </a:lnTo>
                  <a:lnTo>
                    <a:pt x="1178629" y="596899"/>
                  </a:lnTo>
                  <a:lnTo>
                    <a:pt x="1387853" y="596899"/>
                  </a:lnTo>
                  <a:lnTo>
                    <a:pt x="1387853" y="634999"/>
                  </a:lnTo>
                  <a:lnTo>
                    <a:pt x="1234422" y="634999"/>
                  </a:lnTo>
                  <a:lnTo>
                    <a:pt x="1234422" y="990599"/>
                  </a:lnTo>
                  <a:close/>
                </a:path>
                <a:path w="1618615" h="1727200">
                  <a:moveTo>
                    <a:pt x="1387853" y="990599"/>
                  </a:moveTo>
                  <a:lnTo>
                    <a:pt x="1332060" y="990599"/>
                  </a:lnTo>
                  <a:lnTo>
                    <a:pt x="1332060" y="634999"/>
                  </a:lnTo>
                  <a:lnTo>
                    <a:pt x="1387853" y="634999"/>
                  </a:lnTo>
                  <a:lnTo>
                    <a:pt x="1387853" y="685799"/>
                  </a:lnTo>
                  <a:lnTo>
                    <a:pt x="1503451" y="736599"/>
                  </a:lnTo>
                  <a:lnTo>
                    <a:pt x="1507698" y="736599"/>
                  </a:lnTo>
                  <a:lnTo>
                    <a:pt x="1514097" y="749299"/>
                  </a:lnTo>
                  <a:lnTo>
                    <a:pt x="1387853" y="749299"/>
                  </a:lnTo>
                  <a:lnTo>
                    <a:pt x="1387853" y="990599"/>
                  </a:lnTo>
                  <a:close/>
                </a:path>
                <a:path w="1618615" h="1727200">
                  <a:moveTo>
                    <a:pt x="463727" y="660399"/>
                  </a:moveTo>
                  <a:lnTo>
                    <a:pt x="261582" y="660399"/>
                  </a:lnTo>
                  <a:lnTo>
                    <a:pt x="258750" y="647699"/>
                  </a:lnTo>
                  <a:lnTo>
                    <a:pt x="466559" y="647699"/>
                  </a:lnTo>
                  <a:lnTo>
                    <a:pt x="463727" y="660399"/>
                  </a:lnTo>
                  <a:close/>
                </a:path>
                <a:path w="1618615" h="1727200">
                  <a:moveTo>
                    <a:pt x="456480" y="673099"/>
                  </a:moveTo>
                  <a:lnTo>
                    <a:pt x="268829" y="673099"/>
                  </a:lnTo>
                  <a:lnTo>
                    <a:pt x="263597" y="660399"/>
                  </a:lnTo>
                  <a:lnTo>
                    <a:pt x="461712" y="660399"/>
                  </a:lnTo>
                  <a:lnTo>
                    <a:pt x="456480" y="673099"/>
                  </a:lnTo>
                  <a:close/>
                </a:path>
                <a:path w="1618615" h="1727200">
                  <a:moveTo>
                    <a:pt x="1134046" y="1079499"/>
                  </a:moveTo>
                  <a:lnTo>
                    <a:pt x="984375" y="1079499"/>
                  </a:lnTo>
                  <a:lnTo>
                    <a:pt x="976052" y="1066799"/>
                  </a:lnTo>
                  <a:lnTo>
                    <a:pt x="968651" y="1066799"/>
                  </a:lnTo>
                  <a:lnTo>
                    <a:pt x="962172" y="1054099"/>
                  </a:lnTo>
                  <a:lnTo>
                    <a:pt x="956802" y="1041399"/>
                  </a:lnTo>
                  <a:lnTo>
                    <a:pt x="952730" y="1041399"/>
                  </a:lnTo>
                  <a:lnTo>
                    <a:pt x="949957" y="1028699"/>
                  </a:lnTo>
                  <a:lnTo>
                    <a:pt x="948482" y="1015999"/>
                  </a:lnTo>
                  <a:lnTo>
                    <a:pt x="952674" y="990599"/>
                  </a:lnTo>
                  <a:lnTo>
                    <a:pt x="968184" y="965199"/>
                  </a:lnTo>
                  <a:lnTo>
                    <a:pt x="999418" y="939799"/>
                  </a:lnTo>
                  <a:lnTo>
                    <a:pt x="1050779" y="914399"/>
                  </a:lnTo>
                  <a:lnTo>
                    <a:pt x="1050779" y="838199"/>
                  </a:lnTo>
                  <a:lnTo>
                    <a:pt x="555587" y="711199"/>
                  </a:lnTo>
                  <a:lnTo>
                    <a:pt x="791514" y="711199"/>
                  </a:lnTo>
                  <a:lnTo>
                    <a:pt x="1050890" y="774699"/>
                  </a:lnTo>
                  <a:lnTo>
                    <a:pt x="1106572" y="774699"/>
                  </a:lnTo>
                  <a:lnTo>
                    <a:pt x="1106572" y="977899"/>
                  </a:lnTo>
                  <a:lnTo>
                    <a:pt x="1050779" y="977899"/>
                  </a:lnTo>
                  <a:lnTo>
                    <a:pt x="1029519" y="990599"/>
                  </a:lnTo>
                  <a:lnTo>
                    <a:pt x="1015089" y="1003299"/>
                  </a:lnTo>
                  <a:lnTo>
                    <a:pt x="1006877" y="1003299"/>
                  </a:lnTo>
                  <a:lnTo>
                    <a:pt x="1004275" y="1015999"/>
                  </a:lnTo>
                  <a:lnTo>
                    <a:pt x="1012928" y="1028699"/>
                  </a:lnTo>
                  <a:lnTo>
                    <a:pt x="1038164" y="1041399"/>
                  </a:lnTo>
                  <a:lnTo>
                    <a:pt x="1078898" y="1066799"/>
                  </a:lnTo>
                  <a:lnTo>
                    <a:pt x="1134046" y="1079499"/>
                  </a:lnTo>
                  <a:close/>
                </a:path>
                <a:path w="1618615" h="1727200">
                  <a:moveTo>
                    <a:pt x="1106572" y="774699"/>
                  </a:moveTo>
                  <a:lnTo>
                    <a:pt x="1050890" y="774699"/>
                  </a:lnTo>
                  <a:lnTo>
                    <a:pt x="1050894" y="749299"/>
                  </a:lnTo>
                  <a:lnTo>
                    <a:pt x="1178629" y="749299"/>
                  </a:lnTo>
                  <a:lnTo>
                    <a:pt x="1106572" y="774699"/>
                  </a:lnTo>
                  <a:close/>
                </a:path>
                <a:path w="1618615" h="1727200">
                  <a:moveTo>
                    <a:pt x="1515703" y="990599"/>
                  </a:moveTo>
                  <a:lnTo>
                    <a:pt x="1459910" y="990599"/>
                  </a:lnTo>
                  <a:lnTo>
                    <a:pt x="1459910" y="774699"/>
                  </a:lnTo>
                  <a:lnTo>
                    <a:pt x="1387853" y="749299"/>
                  </a:lnTo>
                  <a:lnTo>
                    <a:pt x="1515699" y="749299"/>
                  </a:lnTo>
                  <a:lnTo>
                    <a:pt x="1515703" y="914399"/>
                  </a:lnTo>
                  <a:lnTo>
                    <a:pt x="1567064" y="939799"/>
                  </a:lnTo>
                  <a:lnTo>
                    <a:pt x="1598297" y="965199"/>
                  </a:lnTo>
                  <a:lnTo>
                    <a:pt x="1606053" y="977899"/>
                  </a:lnTo>
                  <a:lnTo>
                    <a:pt x="1515703" y="977899"/>
                  </a:lnTo>
                  <a:lnTo>
                    <a:pt x="1515703" y="990599"/>
                  </a:lnTo>
                  <a:close/>
                </a:path>
                <a:path w="1618615" h="1727200">
                  <a:moveTo>
                    <a:pt x="1515703" y="1015999"/>
                  </a:moveTo>
                  <a:lnTo>
                    <a:pt x="1050779" y="1015999"/>
                  </a:lnTo>
                  <a:lnTo>
                    <a:pt x="1050779" y="977899"/>
                  </a:lnTo>
                  <a:lnTo>
                    <a:pt x="1106572" y="977899"/>
                  </a:lnTo>
                  <a:lnTo>
                    <a:pt x="1106572" y="990599"/>
                  </a:lnTo>
                  <a:lnTo>
                    <a:pt x="1515703" y="990599"/>
                  </a:lnTo>
                  <a:lnTo>
                    <a:pt x="1515703" y="1015999"/>
                  </a:lnTo>
                  <a:close/>
                </a:path>
                <a:path w="1618615" h="1727200">
                  <a:moveTo>
                    <a:pt x="1555941" y="1092199"/>
                  </a:moveTo>
                  <a:lnTo>
                    <a:pt x="1283241" y="1092199"/>
                  </a:lnTo>
                  <a:lnTo>
                    <a:pt x="1363960" y="1079499"/>
                  </a:lnTo>
                  <a:lnTo>
                    <a:pt x="1432436" y="1079499"/>
                  </a:lnTo>
                  <a:lnTo>
                    <a:pt x="1487583" y="1066799"/>
                  </a:lnTo>
                  <a:lnTo>
                    <a:pt x="1528317" y="1041399"/>
                  </a:lnTo>
                  <a:lnTo>
                    <a:pt x="1553553" y="1028699"/>
                  </a:lnTo>
                  <a:lnTo>
                    <a:pt x="1562206" y="1015999"/>
                  </a:lnTo>
                  <a:lnTo>
                    <a:pt x="1559604" y="1003299"/>
                  </a:lnTo>
                  <a:lnTo>
                    <a:pt x="1551393" y="1003299"/>
                  </a:lnTo>
                  <a:lnTo>
                    <a:pt x="1536962" y="990599"/>
                  </a:lnTo>
                  <a:lnTo>
                    <a:pt x="1515703" y="977899"/>
                  </a:lnTo>
                  <a:lnTo>
                    <a:pt x="1606053" y="977899"/>
                  </a:lnTo>
                  <a:lnTo>
                    <a:pt x="1613808" y="990599"/>
                  </a:lnTo>
                  <a:lnTo>
                    <a:pt x="1617999" y="1015999"/>
                  </a:lnTo>
                  <a:lnTo>
                    <a:pt x="1610438" y="1041399"/>
                  </a:lnTo>
                  <a:lnTo>
                    <a:pt x="1589086" y="1066799"/>
                  </a:lnTo>
                  <a:lnTo>
                    <a:pt x="1555941" y="1092199"/>
                  </a:lnTo>
                  <a:close/>
                </a:path>
                <a:path w="1618615" h="1727200">
                  <a:moveTo>
                    <a:pt x="1512163" y="1028699"/>
                  </a:moveTo>
                  <a:lnTo>
                    <a:pt x="1054318" y="1028699"/>
                  </a:lnTo>
                  <a:lnTo>
                    <a:pt x="1051487" y="1015999"/>
                  </a:lnTo>
                  <a:lnTo>
                    <a:pt x="1514995" y="1015999"/>
                  </a:lnTo>
                  <a:lnTo>
                    <a:pt x="1512163" y="1028699"/>
                  </a:lnTo>
                  <a:close/>
                </a:path>
                <a:path w="1618615" h="1727200">
                  <a:moveTo>
                    <a:pt x="1504916" y="1041399"/>
                  </a:moveTo>
                  <a:lnTo>
                    <a:pt x="1061565" y="1041399"/>
                  </a:lnTo>
                  <a:lnTo>
                    <a:pt x="1056334" y="1028699"/>
                  </a:lnTo>
                  <a:lnTo>
                    <a:pt x="1510147" y="1028699"/>
                  </a:lnTo>
                  <a:lnTo>
                    <a:pt x="1504916" y="1041399"/>
                  </a:lnTo>
                  <a:close/>
                </a:path>
                <a:path w="1618615" h="1727200">
                  <a:moveTo>
                    <a:pt x="718488" y="1320799"/>
                  </a:moveTo>
                  <a:lnTo>
                    <a:pt x="613724" y="1320799"/>
                  </a:lnTo>
                  <a:lnTo>
                    <a:pt x="993619" y="1079499"/>
                  </a:lnTo>
                  <a:lnTo>
                    <a:pt x="1202521" y="1079499"/>
                  </a:lnTo>
                  <a:lnTo>
                    <a:pt x="1283241" y="1092199"/>
                  </a:lnTo>
                  <a:lnTo>
                    <a:pt x="1555941" y="1092199"/>
                  </a:lnTo>
                  <a:lnTo>
                    <a:pt x="1513000" y="1117599"/>
                  </a:lnTo>
                  <a:lnTo>
                    <a:pt x="1053736" y="1117599"/>
                  </a:lnTo>
                  <a:lnTo>
                    <a:pt x="718488" y="1320799"/>
                  </a:lnTo>
                  <a:close/>
                </a:path>
                <a:path w="1618615" h="1727200">
                  <a:moveTo>
                    <a:pt x="470702" y="1130299"/>
                  </a:moveTo>
                  <a:lnTo>
                    <a:pt x="254608" y="1130299"/>
                  </a:lnTo>
                  <a:lnTo>
                    <a:pt x="256623" y="1117599"/>
                  </a:lnTo>
                  <a:lnTo>
                    <a:pt x="468686" y="1117599"/>
                  </a:lnTo>
                  <a:lnTo>
                    <a:pt x="470702" y="1130299"/>
                  </a:lnTo>
                  <a:close/>
                </a:path>
                <a:path w="1618615" h="1727200">
                  <a:moveTo>
                    <a:pt x="1462262" y="1130299"/>
                  </a:moveTo>
                  <a:lnTo>
                    <a:pt x="1098794" y="1130299"/>
                  </a:lnTo>
                  <a:lnTo>
                    <a:pt x="1053736" y="1117599"/>
                  </a:lnTo>
                  <a:lnTo>
                    <a:pt x="1513000" y="1117599"/>
                  </a:lnTo>
                  <a:lnTo>
                    <a:pt x="1462262" y="1130299"/>
                  </a:lnTo>
                  <a:close/>
                </a:path>
                <a:path w="1618615" h="1727200">
                  <a:moveTo>
                    <a:pt x="536770" y="1714499"/>
                  </a:moveTo>
                  <a:lnTo>
                    <a:pt x="188539" y="1714499"/>
                  </a:lnTo>
                  <a:lnTo>
                    <a:pt x="137263" y="1701799"/>
                  </a:lnTo>
                  <a:lnTo>
                    <a:pt x="91901" y="1689099"/>
                  </a:lnTo>
                  <a:lnTo>
                    <a:pt x="53974" y="1663699"/>
                  </a:lnTo>
                  <a:lnTo>
                    <a:pt x="25002" y="1638299"/>
                  </a:lnTo>
                  <a:lnTo>
                    <a:pt x="0" y="1587499"/>
                  </a:lnTo>
                  <a:lnTo>
                    <a:pt x="4556" y="1562099"/>
                  </a:lnTo>
                  <a:lnTo>
                    <a:pt x="21448" y="1536699"/>
                  </a:lnTo>
                  <a:lnTo>
                    <a:pt x="55513" y="1511299"/>
                  </a:lnTo>
                  <a:lnTo>
                    <a:pt x="111586" y="1485899"/>
                  </a:lnTo>
                  <a:lnTo>
                    <a:pt x="111586" y="1308099"/>
                  </a:lnTo>
                  <a:lnTo>
                    <a:pt x="113183" y="1295399"/>
                  </a:lnTo>
                  <a:lnTo>
                    <a:pt x="119582" y="1282699"/>
                  </a:lnTo>
                  <a:lnTo>
                    <a:pt x="123832" y="1282699"/>
                  </a:lnTo>
                  <a:lnTo>
                    <a:pt x="251068" y="1231899"/>
                  </a:lnTo>
                  <a:lnTo>
                    <a:pt x="251068" y="1130299"/>
                  </a:lnTo>
                  <a:lnTo>
                    <a:pt x="474241" y="1130299"/>
                  </a:lnTo>
                  <a:lnTo>
                    <a:pt x="474241" y="1168399"/>
                  </a:lnTo>
                  <a:lnTo>
                    <a:pt x="306862" y="1168399"/>
                  </a:lnTo>
                  <a:lnTo>
                    <a:pt x="306862" y="1295399"/>
                  </a:lnTo>
                  <a:lnTo>
                    <a:pt x="251068" y="1295399"/>
                  </a:lnTo>
                  <a:lnTo>
                    <a:pt x="167379" y="1320799"/>
                  </a:lnTo>
                  <a:lnTo>
                    <a:pt x="167379" y="1549399"/>
                  </a:lnTo>
                  <a:lnTo>
                    <a:pt x="111586" y="1549399"/>
                  </a:lnTo>
                  <a:lnTo>
                    <a:pt x="84815" y="1562099"/>
                  </a:lnTo>
                  <a:lnTo>
                    <a:pt x="67642" y="1574799"/>
                  </a:lnTo>
                  <a:lnTo>
                    <a:pt x="58492" y="1574799"/>
                  </a:lnTo>
                  <a:lnTo>
                    <a:pt x="55793" y="1587499"/>
                  </a:lnTo>
                  <a:lnTo>
                    <a:pt x="62372" y="1600199"/>
                  </a:lnTo>
                  <a:lnTo>
                    <a:pt x="81898" y="1612899"/>
                  </a:lnTo>
                  <a:lnTo>
                    <a:pt x="114055" y="1638299"/>
                  </a:lnTo>
                  <a:lnTo>
                    <a:pt x="158526" y="1650999"/>
                  </a:lnTo>
                  <a:lnTo>
                    <a:pt x="214994" y="1663699"/>
                  </a:lnTo>
                  <a:lnTo>
                    <a:pt x="283142" y="1663699"/>
                  </a:lnTo>
                  <a:lnTo>
                    <a:pt x="362655" y="1676399"/>
                  </a:lnTo>
                  <a:lnTo>
                    <a:pt x="652372" y="1676399"/>
                  </a:lnTo>
                  <a:lnTo>
                    <a:pt x="633408" y="1689099"/>
                  </a:lnTo>
                  <a:lnTo>
                    <a:pt x="588046" y="1701799"/>
                  </a:lnTo>
                  <a:lnTo>
                    <a:pt x="536770" y="1714499"/>
                  </a:lnTo>
                  <a:close/>
                </a:path>
                <a:path w="1618615" h="1727200">
                  <a:moveTo>
                    <a:pt x="1345385" y="1142999"/>
                  </a:moveTo>
                  <a:lnTo>
                    <a:pt x="1190175" y="1142999"/>
                  </a:lnTo>
                  <a:lnTo>
                    <a:pt x="1144274" y="1130299"/>
                  </a:lnTo>
                  <a:lnTo>
                    <a:pt x="1405724" y="1130299"/>
                  </a:lnTo>
                  <a:lnTo>
                    <a:pt x="1345385" y="1142999"/>
                  </a:lnTo>
                  <a:close/>
                </a:path>
                <a:path w="1618615" h="1727200">
                  <a:moveTo>
                    <a:pt x="474241" y="1562099"/>
                  </a:moveTo>
                  <a:lnTo>
                    <a:pt x="418448" y="1562099"/>
                  </a:lnTo>
                  <a:lnTo>
                    <a:pt x="418448" y="1168399"/>
                  </a:lnTo>
                  <a:lnTo>
                    <a:pt x="474241" y="1168399"/>
                  </a:lnTo>
                  <a:lnTo>
                    <a:pt x="474241" y="1231899"/>
                  </a:lnTo>
                  <a:lnTo>
                    <a:pt x="601477" y="1282699"/>
                  </a:lnTo>
                  <a:lnTo>
                    <a:pt x="605727" y="1282699"/>
                  </a:lnTo>
                  <a:lnTo>
                    <a:pt x="612127" y="1295399"/>
                  </a:lnTo>
                  <a:lnTo>
                    <a:pt x="474241" y="1295399"/>
                  </a:lnTo>
                  <a:lnTo>
                    <a:pt x="474241" y="1562099"/>
                  </a:lnTo>
                  <a:close/>
                </a:path>
                <a:path w="1618615" h="1727200">
                  <a:moveTo>
                    <a:pt x="306862" y="1562099"/>
                  </a:moveTo>
                  <a:lnTo>
                    <a:pt x="251068" y="1562099"/>
                  </a:lnTo>
                  <a:lnTo>
                    <a:pt x="251068" y="1295399"/>
                  </a:lnTo>
                  <a:lnTo>
                    <a:pt x="306862" y="1295399"/>
                  </a:lnTo>
                  <a:lnTo>
                    <a:pt x="306862" y="1562099"/>
                  </a:lnTo>
                  <a:close/>
                </a:path>
                <a:path w="1618615" h="1727200">
                  <a:moveTo>
                    <a:pt x="613724" y="1562099"/>
                  </a:moveTo>
                  <a:lnTo>
                    <a:pt x="557930" y="1562099"/>
                  </a:lnTo>
                  <a:lnTo>
                    <a:pt x="557930" y="1320799"/>
                  </a:lnTo>
                  <a:lnTo>
                    <a:pt x="474241" y="1295399"/>
                  </a:lnTo>
                  <a:lnTo>
                    <a:pt x="612127" y="1295399"/>
                  </a:lnTo>
                  <a:lnTo>
                    <a:pt x="613726" y="1308099"/>
                  </a:lnTo>
                  <a:lnTo>
                    <a:pt x="613724" y="1320799"/>
                  </a:lnTo>
                  <a:lnTo>
                    <a:pt x="718488" y="1320799"/>
                  </a:lnTo>
                  <a:lnTo>
                    <a:pt x="613724" y="1384299"/>
                  </a:lnTo>
                  <a:lnTo>
                    <a:pt x="613724" y="1485899"/>
                  </a:lnTo>
                  <a:lnTo>
                    <a:pt x="669796" y="1511299"/>
                  </a:lnTo>
                  <a:lnTo>
                    <a:pt x="703861" y="1536699"/>
                  </a:lnTo>
                  <a:lnTo>
                    <a:pt x="712307" y="1549399"/>
                  </a:lnTo>
                  <a:lnTo>
                    <a:pt x="613724" y="1549399"/>
                  </a:lnTo>
                  <a:lnTo>
                    <a:pt x="613724" y="1562099"/>
                  </a:lnTo>
                  <a:close/>
                </a:path>
                <a:path w="1618615" h="1727200">
                  <a:moveTo>
                    <a:pt x="613016" y="1600199"/>
                  </a:moveTo>
                  <a:lnTo>
                    <a:pt x="112293" y="1600199"/>
                  </a:lnTo>
                  <a:lnTo>
                    <a:pt x="111586" y="1587499"/>
                  </a:lnTo>
                  <a:lnTo>
                    <a:pt x="111586" y="1549399"/>
                  </a:lnTo>
                  <a:lnTo>
                    <a:pt x="167379" y="1549399"/>
                  </a:lnTo>
                  <a:lnTo>
                    <a:pt x="167379" y="1562099"/>
                  </a:lnTo>
                  <a:lnTo>
                    <a:pt x="613724" y="1562099"/>
                  </a:lnTo>
                  <a:lnTo>
                    <a:pt x="613723" y="1587499"/>
                  </a:lnTo>
                  <a:lnTo>
                    <a:pt x="613016" y="1600199"/>
                  </a:lnTo>
                  <a:close/>
                </a:path>
                <a:path w="1618615" h="1727200">
                  <a:moveTo>
                    <a:pt x="652372" y="1676399"/>
                  </a:moveTo>
                  <a:lnTo>
                    <a:pt x="362655" y="1676399"/>
                  </a:lnTo>
                  <a:lnTo>
                    <a:pt x="442167" y="1663699"/>
                  </a:lnTo>
                  <a:lnTo>
                    <a:pt x="510315" y="1663699"/>
                  </a:lnTo>
                  <a:lnTo>
                    <a:pt x="566783" y="1650999"/>
                  </a:lnTo>
                  <a:lnTo>
                    <a:pt x="611254" y="1638299"/>
                  </a:lnTo>
                  <a:lnTo>
                    <a:pt x="643411" y="1612899"/>
                  </a:lnTo>
                  <a:lnTo>
                    <a:pt x="662937" y="1600199"/>
                  </a:lnTo>
                  <a:lnTo>
                    <a:pt x="669517" y="1587499"/>
                  </a:lnTo>
                  <a:lnTo>
                    <a:pt x="666817" y="1574799"/>
                  </a:lnTo>
                  <a:lnTo>
                    <a:pt x="657668" y="1574799"/>
                  </a:lnTo>
                  <a:lnTo>
                    <a:pt x="640495" y="1562099"/>
                  </a:lnTo>
                  <a:lnTo>
                    <a:pt x="613724" y="1549399"/>
                  </a:lnTo>
                  <a:lnTo>
                    <a:pt x="712307" y="1549399"/>
                  </a:lnTo>
                  <a:lnTo>
                    <a:pt x="720753" y="1562099"/>
                  </a:lnTo>
                  <a:lnTo>
                    <a:pt x="725310" y="1587499"/>
                  </a:lnTo>
                  <a:lnTo>
                    <a:pt x="718806" y="1612899"/>
                  </a:lnTo>
                  <a:lnTo>
                    <a:pt x="700308" y="1638299"/>
                  </a:lnTo>
                  <a:lnTo>
                    <a:pt x="671335" y="1663699"/>
                  </a:lnTo>
                  <a:lnTo>
                    <a:pt x="652372" y="1676399"/>
                  </a:lnTo>
                  <a:close/>
                </a:path>
                <a:path w="1618615" h="1727200">
                  <a:moveTo>
                    <a:pt x="602937" y="1612899"/>
                  </a:moveTo>
                  <a:lnTo>
                    <a:pt x="122372" y="1612899"/>
                  </a:lnTo>
                  <a:lnTo>
                    <a:pt x="117141" y="1600199"/>
                  </a:lnTo>
                  <a:lnTo>
                    <a:pt x="608169" y="1600199"/>
                  </a:lnTo>
                  <a:lnTo>
                    <a:pt x="602937" y="1612899"/>
                  </a:lnTo>
                  <a:close/>
                </a:path>
                <a:path w="1618615" h="1727200">
                  <a:moveTo>
                    <a:pt x="422555" y="1727199"/>
                  </a:moveTo>
                  <a:lnTo>
                    <a:pt x="302755" y="1727199"/>
                  </a:lnTo>
                  <a:lnTo>
                    <a:pt x="244209" y="1714499"/>
                  </a:lnTo>
                  <a:lnTo>
                    <a:pt x="481100" y="1714499"/>
                  </a:lnTo>
                  <a:lnTo>
                    <a:pt x="422555" y="172719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2" name="object 42"/>
          <p:cNvSpPr txBox="1">
            <a:spLocks noGrp="1"/>
          </p:cNvSpPr>
          <p:nvPr>
            <p:ph type="title"/>
          </p:nvPr>
        </p:nvSpPr>
        <p:spPr>
          <a:xfrm>
            <a:off x="8163831" y="342070"/>
            <a:ext cx="4003040" cy="953769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6050" spc="-15">
                <a:solidFill>
                  <a:srgbClr val="00385D"/>
                </a:solidFill>
                <a:latin typeface="Tahoma"/>
                <a:cs typeface="Tahoma"/>
              </a:rPr>
              <a:t>Scalability</a:t>
            </a:r>
            <a:endParaRPr sz="6050">
              <a:latin typeface="Tahoma"/>
              <a:cs typeface="Tahoma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1622323" y="7810449"/>
            <a:ext cx="1258570" cy="44132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700" spc="-5">
                <a:latin typeface="Verdana"/>
                <a:cs typeface="Verdana"/>
              </a:rPr>
              <a:t>Outline</a:t>
            </a:r>
            <a:endParaRPr sz="2700">
              <a:latin typeface="Verdana"/>
              <a:cs typeface="Verdana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1537307" y="8839925"/>
            <a:ext cx="1544955" cy="40894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2500" spc="155">
                <a:latin typeface="Verdana"/>
                <a:cs typeface="Verdana"/>
              </a:rPr>
              <a:t>M</a:t>
            </a:r>
            <a:r>
              <a:rPr dirty="0" sz="2500" spc="-15">
                <a:latin typeface="Verdana"/>
                <a:cs typeface="Verdana"/>
              </a:rPr>
              <a:t>i</a:t>
            </a:r>
            <a:r>
              <a:rPr dirty="0" sz="2500" spc="50">
                <a:latin typeface="Verdana"/>
                <a:cs typeface="Verdana"/>
              </a:rPr>
              <a:t>l</a:t>
            </a:r>
            <a:r>
              <a:rPr dirty="0" sz="2500" spc="-55">
                <a:latin typeface="Verdana"/>
                <a:cs typeface="Verdana"/>
              </a:rPr>
              <a:t>e</a:t>
            </a:r>
            <a:r>
              <a:rPr dirty="0" sz="2500" spc="-60">
                <a:latin typeface="Verdana"/>
                <a:cs typeface="Verdana"/>
              </a:rPr>
              <a:t>s</a:t>
            </a:r>
            <a:r>
              <a:rPr dirty="0" sz="2500" spc="45">
                <a:latin typeface="Verdana"/>
                <a:cs typeface="Verdana"/>
              </a:rPr>
              <a:t>t</a:t>
            </a:r>
            <a:r>
              <a:rPr dirty="0" sz="2500" spc="30">
                <a:latin typeface="Verdana"/>
                <a:cs typeface="Verdana"/>
              </a:rPr>
              <a:t>o</a:t>
            </a:r>
            <a:r>
              <a:rPr dirty="0" sz="2500" spc="-30">
                <a:latin typeface="Verdana"/>
                <a:cs typeface="Verdana"/>
              </a:rPr>
              <a:t>n</a:t>
            </a:r>
            <a:r>
              <a:rPr dirty="0" sz="2500" spc="-50">
                <a:latin typeface="Verdana"/>
                <a:cs typeface="Verdana"/>
              </a:rPr>
              <a:t>e</a:t>
            </a:r>
            <a:endParaRPr sz="2500">
              <a:latin typeface="Verdana"/>
              <a:cs typeface="Verdana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4170278" y="7667875"/>
            <a:ext cx="1545590" cy="7683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366395">
              <a:lnSpc>
                <a:spcPct val="116100"/>
              </a:lnSpc>
              <a:spcBef>
                <a:spcPts val="100"/>
              </a:spcBef>
            </a:pPr>
            <a:r>
              <a:rPr dirty="0" sz="2100" spc="-80" b="1">
                <a:latin typeface="Tahoma"/>
                <a:cs typeface="Tahoma"/>
              </a:rPr>
              <a:t>ReTex </a:t>
            </a:r>
            <a:r>
              <a:rPr dirty="0" sz="2100" spc="-75" b="1">
                <a:latin typeface="Tahoma"/>
                <a:cs typeface="Tahoma"/>
              </a:rPr>
              <a:t> </a:t>
            </a:r>
            <a:r>
              <a:rPr dirty="0" sz="2100" spc="-15" b="1">
                <a:latin typeface="Tahoma"/>
                <a:cs typeface="Tahoma"/>
              </a:rPr>
              <a:t>Established</a:t>
            </a:r>
            <a:endParaRPr sz="2100">
              <a:latin typeface="Tahoma"/>
              <a:cs typeface="Tahoma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6396849" y="7667875"/>
            <a:ext cx="1566545" cy="7683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91770" marR="5080" indent="-179705">
              <a:lnSpc>
                <a:spcPct val="116100"/>
              </a:lnSpc>
              <a:spcBef>
                <a:spcPts val="100"/>
              </a:spcBef>
            </a:pPr>
            <a:r>
              <a:rPr dirty="0" sz="2100" b="1">
                <a:latin typeface="Tahoma"/>
                <a:cs typeface="Tahoma"/>
              </a:rPr>
              <a:t>Collaborate  </a:t>
            </a:r>
            <a:r>
              <a:rPr dirty="0" sz="2100" spc="-65" b="1">
                <a:latin typeface="Tahoma"/>
                <a:cs typeface="Tahoma"/>
              </a:rPr>
              <a:t>with</a:t>
            </a:r>
            <a:r>
              <a:rPr dirty="0" sz="2100" spc="-120" b="1">
                <a:latin typeface="Tahoma"/>
                <a:cs typeface="Tahoma"/>
              </a:rPr>
              <a:t> </a:t>
            </a:r>
            <a:r>
              <a:rPr dirty="0" sz="2100" spc="10" b="1">
                <a:latin typeface="Tahoma"/>
                <a:cs typeface="Tahoma"/>
              </a:rPr>
              <a:t>NGO</a:t>
            </a:r>
            <a:endParaRPr sz="2100">
              <a:latin typeface="Tahoma"/>
              <a:cs typeface="Tahoma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8445803" y="7668815"/>
            <a:ext cx="1944370" cy="3454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100" spc="-5" b="1">
                <a:latin typeface="Tahoma"/>
                <a:cs typeface="Tahoma"/>
              </a:rPr>
              <a:t>Buy</a:t>
            </a:r>
            <a:r>
              <a:rPr dirty="0" sz="2100" spc="315" b="1">
                <a:latin typeface="Tahoma"/>
                <a:cs typeface="Tahoma"/>
              </a:rPr>
              <a:t> </a:t>
            </a:r>
            <a:r>
              <a:rPr dirty="0" sz="2100" spc="-20" b="1">
                <a:latin typeface="Tahoma"/>
                <a:cs typeface="Tahoma"/>
              </a:rPr>
              <a:t>Transport</a:t>
            </a:r>
            <a:endParaRPr sz="2100">
              <a:latin typeface="Tahoma"/>
              <a:cs typeface="Tahoma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11091439" y="7719135"/>
            <a:ext cx="1386205" cy="3454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100" spc="-45" b="1">
                <a:latin typeface="Tahoma"/>
                <a:cs typeface="Tahoma"/>
              </a:rPr>
              <a:t>Expanding</a:t>
            </a:r>
            <a:endParaRPr sz="2100">
              <a:latin typeface="Tahoma"/>
              <a:cs typeface="Tahoma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8235112" y="8040290"/>
            <a:ext cx="4546600" cy="3454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2590165" algn="l"/>
              </a:tabLst>
            </a:pPr>
            <a:r>
              <a:rPr dirty="0" sz="2100" spc="-35" b="1">
                <a:latin typeface="Tahoma"/>
                <a:cs typeface="Tahoma"/>
              </a:rPr>
              <a:t>Digital</a:t>
            </a:r>
            <a:r>
              <a:rPr dirty="0" sz="2100" spc="-120" b="1">
                <a:latin typeface="Tahoma"/>
                <a:cs typeface="Tahoma"/>
              </a:rPr>
              <a:t> </a:t>
            </a:r>
            <a:r>
              <a:rPr dirty="0" sz="2100" spc="-10" b="1">
                <a:latin typeface="Tahoma"/>
                <a:cs typeface="Tahoma"/>
              </a:rPr>
              <a:t>Equipment</a:t>
            </a:r>
            <a:r>
              <a:rPr dirty="0" sz="2100" b="1">
                <a:latin typeface="Tahoma"/>
                <a:cs typeface="Tahoma"/>
              </a:rPr>
              <a:t>	</a:t>
            </a:r>
            <a:r>
              <a:rPr dirty="0" baseline="-10582" sz="3150" spc="7" b="1">
                <a:latin typeface="Tahoma"/>
                <a:cs typeface="Tahoma"/>
              </a:rPr>
              <a:t>Product</a:t>
            </a:r>
            <a:r>
              <a:rPr dirty="0" baseline="-10582" sz="3150" spc="-179" b="1">
                <a:latin typeface="Tahoma"/>
                <a:cs typeface="Tahoma"/>
              </a:rPr>
              <a:t> </a:t>
            </a:r>
            <a:r>
              <a:rPr dirty="0" baseline="-10582" sz="3150" spc="-112" b="1">
                <a:latin typeface="Tahoma"/>
                <a:cs typeface="Tahoma"/>
              </a:rPr>
              <a:t>Range</a:t>
            </a:r>
            <a:endParaRPr baseline="-10582" sz="3150">
              <a:latin typeface="Tahoma"/>
              <a:cs typeface="Tahoma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12962066" y="7667700"/>
            <a:ext cx="2032635" cy="7683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578485" marR="5080" indent="-566420">
              <a:lnSpc>
                <a:spcPct val="116100"/>
              </a:lnSpc>
              <a:spcBef>
                <a:spcPts val="100"/>
              </a:spcBef>
            </a:pPr>
            <a:r>
              <a:rPr dirty="0" sz="2100" spc="-30" b="1">
                <a:latin typeface="Tahoma"/>
                <a:cs typeface="Tahoma"/>
              </a:rPr>
              <a:t>Launching</a:t>
            </a:r>
            <a:r>
              <a:rPr dirty="0" sz="2100" spc="300" b="1">
                <a:latin typeface="Tahoma"/>
                <a:cs typeface="Tahoma"/>
              </a:rPr>
              <a:t> </a:t>
            </a:r>
            <a:r>
              <a:rPr dirty="0" sz="2100" spc="25" b="1">
                <a:latin typeface="Tahoma"/>
                <a:cs typeface="Tahoma"/>
              </a:rPr>
              <a:t>App </a:t>
            </a:r>
            <a:r>
              <a:rPr dirty="0" sz="2100" spc="-600" b="1">
                <a:latin typeface="Tahoma"/>
                <a:cs typeface="Tahoma"/>
              </a:rPr>
              <a:t> </a:t>
            </a:r>
            <a:r>
              <a:rPr dirty="0" sz="2100" spc="-10" b="1">
                <a:latin typeface="Tahoma"/>
                <a:cs typeface="Tahoma"/>
              </a:rPr>
              <a:t>service</a:t>
            </a:r>
            <a:endParaRPr sz="2100">
              <a:latin typeface="Tahoma"/>
              <a:cs typeface="Tahoma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15207108" y="7667700"/>
            <a:ext cx="2070735" cy="7683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509270" marR="5080" indent="-497205">
              <a:lnSpc>
                <a:spcPct val="116100"/>
              </a:lnSpc>
              <a:spcBef>
                <a:spcPts val="100"/>
              </a:spcBef>
            </a:pPr>
            <a:r>
              <a:rPr dirty="0" sz="2100" spc="-35" b="1">
                <a:latin typeface="Tahoma"/>
                <a:cs typeface="Tahoma"/>
              </a:rPr>
              <a:t>Expand</a:t>
            </a:r>
            <a:r>
              <a:rPr dirty="0" sz="2100" spc="-120" b="1">
                <a:latin typeface="Tahoma"/>
                <a:cs typeface="Tahoma"/>
              </a:rPr>
              <a:t> </a:t>
            </a:r>
            <a:r>
              <a:rPr dirty="0" sz="2100" spc="-40" b="1">
                <a:latin typeface="Tahoma"/>
                <a:cs typeface="Tahoma"/>
              </a:rPr>
              <a:t>training  </a:t>
            </a:r>
            <a:r>
              <a:rPr dirty="0" sz="2100" spc="-40" b="1">
                <a:latin typeface="Tahoma"/>
                <a:cs typeface="Tahoma"/>
              </a:rPr>
              <a:t>program</a:t>
            </a:r>
            <a:endParaRPr sz="2100">
              <a:latin typeface="Tahoma"/>
              <a:cs typeface="Tahoma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6690161" y="8835900"/>
            <a:ext cx="980440" cy="3454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100" spc="-185">
                <a:latin typeface="Verdana"/>
                <a:cs typeface="Verdana"/>
              </a:rPr>
              <a:t>2</a:t>
            </a:r>
            <a:r>
              <a:rPr dirty="0" sz="2100" spc="-225">
                <a:latin typeface="Verdana"/>
                <a:cs typeface="Verdana"/>
              </a:rPr>
              <a:t> </a:t>
            </a:r>
            <a:r>
              <a:rPr dirty="0" sz="2100" spc="-25">
                <a:latin typeface="Verdana"/>
                <a:cs typeface="Verdana"/>
              </a:rPr>
              <a:t>NGOs</a:t>
            </a:r>
            <a:endParaRPr sz="2100">
              <a:latin typeface="Verdana"/>
              <a:cs typeface="Verdana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8230092" y="8784466"/>
            <a:ext cx="2372995" cy="7683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31445" marR="5080" indent="-119380">
              <a:lnSpc>
                <a:spcPct val="116100"/>
              </a:lnSpc>
              <a:spcBef>
                <a:spcPts val="100"/>
              </a:spcBef>
            </a:pPr>
            <a:r>
              <a:rPr dirty="0" sz="2100" spc="-120">
                <a:latin typeface="Verdana"/>
                <a:cs typeface="Verdana"/>
              </a:rPr>
              <a:t>3</a:t>
            </a:r>
            <a:r>
              <a:rPr dirty="0" sz="2100" spc="-225">
                <a:latin typeface="Verdana"/>
                <a:cs typeface="Verdana"/>
              </a:rPr>
              <a:t> </a:t>
            </a:r>
            <a:r>
              <a:rPr dirty="0" sz="2100" spc="-10">
                <a:latin typeface="Verdana"/>
                <a:cs typeface="Verdana"/>
              </a:rPr>
              <a:t>type</a:t>
            </a:r>
            <a:r>
              <a:rPr dirty="0" sz="2100" spc="-225">
                <a:latin typeface="Verdana"/>
                <a:cs typeface="Verdana"/>
              </a:rPr>
              <a:t> </a:t>
            </a:r>
            <a:r>
              <a:rPr dirty="0" sz="2100" spc="45">
                <a:latin typeface="Verdana"/>
                <a:cs typeface="Verdana"/>
              </a:rPr>
              <a:t>of</a:t>
            </a:r>
            <a:r>
              <a:rPr dirty="0" sz="2100" spc="-225">
                <a:latin typeface="Verdana"/>
                <a:cs typeface="Verdana"/>
              </a:rPr>
              <a:t> </a:t>
            </a:r>
            <a:r>
              <a:rPr dirty="0" sz="2100" spc="-30">
                <a:latin typeface="Verdana"/>
                <a:cs typeface="Verdana"/>
              </a:rPr>
              <a:t>sorting</a:t>
            </a:r>
            <a:r>
              <a:rPr dirty="0" sz="2100" spc="-225">
                <a:latin typeface="Verdana"/>
                <a:cs typeface="Verdana"/>
              </a:rPr>
              <a:t> </a:t>
            </a:r>
            <a:r>
              <a:rPr dirty="0" sz="2100" spc="-90">
                <a:latin typeface="Verdana"/>
                <a:cs typeface="Verdana"/>
              </a:rPr>
              <a:t>&amp;  </a:t>
            </a:r>
            <a:r>
              <a:rPr dirty="0" sz="2100" spc="-25">
                <a:latin typeface="Verdana"/>
                <a:cs typeface="Verdana"/>
              </a:rPr>
              <a:t>printing</a:t>
            </a:r>
            <a:r>
              <a:rPr dirty="0" sz="2100" spc="-225">
                <a:latin typeface="Verdana"/>
                <a:cs typeface="Verdana"/>
              </a:rPr>
              <a:t> </a:t>
            </a:r>
            <a:r>
              <a:rPr dirty="0" sz="2100" spc="-40">
                <a:latin typeface="Verdana"/>
                <a:cs typeface="Verdana"/>
              </a:rPr>
              <a:t>machine</a:t>
            </a:r>
            <a:endParaRPr sz="2100">
              <a:latin typeface="Verdana"/>
              <a:cs typeface="Verdana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10860327" y="8633711"/>
            <a:ext cx="1848485" cy="1139825"/>
          </a:xfrm>
          <a:prstGeom prst="rect">
            <a:avLst/>
          </a:prstGeom>
        </p:spPr>
        <p:txBody>
          <a:bodyPr wrap="square" lIns="0" tIns="64135" rIns="0" bIns="0" rtlCol="0" vert="horz">
            <a:spAutoFit/>
          </a:bodyPr>
          <a:lstStyle/>
          <a:p>
            <a:pPr marL="114935">
              <a:lnSpc>
                <a:spcPct val="100000"/>
              </a:lnSpc>
              <a:spcBef>
                <a:spcPts val="505"/>
              </a:spcBef>
            </a:pPr>
            <a:r>
              <a:rPr dirty="0" sz="2100" spc="-235">
                <a:latin typeface="Verdana"/>
                <a:cs typeface="Verdana"/>
              </a:rPr>
              <a:t>10+</a:t>
            </a:r>
            <a:r>
              <a:rPr dirty="0" sz="2100" spc="-225">
                <a:latin typeface="Verdana"/>
                <a:cs typeface="Verdana"/>
              </a:rPr>
              <a:t> </a:t>
            </a:r>
            <a:r>
              <a:rPr dirty="0" sz="2100" spc="-45">
                <a:latin typeface="Verdana"/>
                <a:cs typeface="Verdana"/>
              </a:rPr>
              <a:t>design</a:t>
            </a:r>
            <a:r>
              <a:rPr dirty="0" sz="2100" spc="-225">
                <a:latin typeface="Verdana"/>
                <a:cs typeface="Verdana"/>
              </a:rPr>
              <a:t> </a:t>
            </a:r>
            <a:r>
              <a:rPr dirty="0" sz="2100" spc="-135">
                <a:latin typeface="Verdana"/>
                <a:cs typeface="Verdana"/>
              </a:rPr>
              <a:t>&amp;</a:t>
            </a:r>
            <a:endParaRPr sz="2100">
              <a:latin typeface="Verdana"/>
              <a:cs typeface="Verdana"/>
            </a:endParaRPr>
          </a:p>
          <a:p>
            <a:pPr marL="12700" marR="5080" indent="193040">
              <a:lnSpc>
                <a:spcPct val="116100"/>
              </a:lnSpc>
            </a:pPr>
            <a:r>
              <a:rPr dirty="0" sz="2100" spc="-360">
                <a:latin typeface="Verdana"/>
                <a:cs typeface="Verdana"/>
              </a:rPr>
              <a:t>5+</a:t>
            </a:r>
            <a:r>
              <a:rPr dirty="0" sz="2100" spc="-225">
                <a:latin typeface="Verdana"/>
                <a:cs typeface="Verdana"/>
              </a:rPr>
              <a:t> </a:t>
            </a:r>
            <a:r>
              <a:rPr dirty="0" sz="2100" spc="5">
                <a:latin typeface="Verdana"/>
                <a:cs typeface="Verdana"/>
              </a:rPr>
              <a:t>different  </a:t>
            </a:r>
            <a:r>
              <a:rPr dirty="0" sz="2100" spc="-10">
                <a:latin typeface="Verdana"/>
                <a:cs typeface="Verdana"/>
              </a:rPr>
              <a:t>type</a:t>
            </a:r>
            <a:r>
              <a:rPr dirty="0" sz="2100" spc="-225">
                <a:latin typeface="Verdana"/>
                <a:cs typeface="Verdana"/>
              </a:rPr>
              <a:t> </a:t>
            </a:r>
            <a:r>
              <a:rPr dirty="0" sz="2100" spc="10">
                <a:latin typeface="Verdana"/>
                <a:cs typeface="Verdana"/>
              </a:rPr>
              <a:t>products</a:t>
            </a:r>
            <a:endParaRPr sz="2100">
              <a:latin typeface="Verdana"/>
              <a:cs typeface="Verdana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13340757" y="8835900"/>
            <a:ext cx="1354455" cy="3454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100" spc="-85">
                <a:latin typeface="Verdana"/>
                <a:cs typeface="Verdana"/>
              </a:rPr>
              <a:t>ReTex</a:t>
            </a:r>
            <a:r>
              <a:rPr dirty="0" sz="2100" spc="-225">
                <a:latin typeface="Verdana"/>
                <a:cs typeface="Verdana"/>
              </a:rPr>
              <a:t> </a:t>
            </a:r>
            <a:r>
              <a:rPr dirty="0" sz="2100" spc="-5">
                <a:latin typeface="Verdana"/>
                <a:cs typeface="Verdana"/>
              </a:rPr>
              <a:t>app</a:t>
            </a:r>
            <a:endParaRPr sz="2100">
              <a:latin typeface="Verdana"/>
              <a:cs typeface="Verdana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15139534" y="8835900"/>
            <a:ext cx="2626360" cy="3454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100" spc="-225">
                <a:latin typeface="Verdana"/>
                <a:cs typeface="Verdana"/>
              </a:rPr>
              <a:t>10k+</a:t>
            </a:r>
            <a:r>
              <a:rPr dirty="0" sz="2100" spc="-225">
                <a:latin typeface="Verdana"/>
                <a:cs typeface="Verdana"/>
              </a:rPr>
              <a:t> </a:t>
            </a:r>
            <a:r>
              <a:rPr dirty="0" sz="2100" spc="-50">
                <a:latin typeface="Verdana"/>
                <a:cs typeface="Verdana"/>
              </a:rPr>
              <a:t>women</a:t>
            </a:r>
            <a:r>
              <a:rPr dirty="0" sz="2100" spc="-225">
                <a:latin typeface="Verdana"/>
                <a:cs typeface="Verdana"/>
              </a:rPr>
              <a:t> </a:t>
            </a:r>
            <a:r>
              <a:rPr dirty="0" sz="2100" spc="-20">
                <a:latin typeface="Verdana"/>
                <a:cs typeface="Verdana"/>
              </a:rPr>
              <a:t>trained</a:t>
            </a:r>
            <a:endParaRPr sz="21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4908550" cy="633095"/>
          </a:xfrm>
          <a:custGeom>
            <a:avLst/>
            <a:gdLst/>
            <a:ahLst/>
            <a:cxnLst/>
            <a:rect l="l" t="t" r="r" b="b"/>
            <a:pathLst>
              <a:path w="4908550" h="633095">
                <a:moveTo>
                  <a:pt x="4267399" y="632777"/>
                </a:moveTo>
                <a:lnTo>
                  <a:pt x="0" y="632777"/>
                </a:lnTo>
                <a:lnTo>
                  <a:pt x="0" y="0"/>
                </a:lnTo>
                <a:lnTo>
                  <a:pt x="4908086" y="0"/>
                </a:lnTo>
                <a:lnTo>
                  <a:pt x="4267399" y="632777"/>
                </a:lnTo>
                <a:close/>
              </a:path>
            </a:pathLst>
          </a:custGeom>
          <a:solidFill>
            <a:srgbClr val="255C8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3015368" y="9525000"/>
            <a:ext cx="5273040" cy="762000"/>
          </a:xfrm>
          <a:custGeom>
            <a:avLst/>
            <a:gdLst/>
            <a:ahLst/>
            <a:cxnLst/>
            <a:rect l="l" t="t" r="r" b="b"/>
            <a:pathLst>
              <a:path w="5273040" h="762000">
                <a:moveTo>
                  <a:pt x="770133" y="0"/>
                </a:moveTo>
                <a:lnTo>
                  <a:pt x="5272632" y="0"/>
                </a:lnTo>
                <a:lnTo>
                  <a:pt x="5272632" y="761999"/>
                </a:lnTo>
                <a:lnTo>
                  <a:pt x="0" y="761999"/>
                </a:lnTo>
                <a:lnTo>
                  <a:pt x="0" y="760625"/>
                </a:lnTo>
                <a:lnTo>
                  <a:pt x="770133" y="0"/>
                </a:lnTo>
                <a:close/>
              </a:path>
            </a:pathLst>
          </a:custGeom>
          <a:solidFill>
            <a:srgbClr val="255C8B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4" name="object 4"/>
          <p:cNvGrpSpPr/>
          <p:nvPr/>
        </p:nvGrpSpPr>
        <p:grpSpPr>
          <a:xfrm>
            <a:off x="547648" y="4263149"/>
            <a:ext cx="4493895" cy="2496185"/>
            <a:chOff x="547648" y="4263149"/>
            <a:chExt cx="4493895" cy="249618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4014" y="4263149"/>
              <a:ext cx="4377172" cy="240002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47648" y="4290164"/>
              <a:ext cx="4493777" cy="2468637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690856" y="4372941"/>
              <a:ext cx="4187190" cy="2160270"/>
            </a:xfrm>
            <a:custGeom>
              <a:avLst/>
              <a:gdLst/>
              <a:ahLst/>
              <a:cxnLst/>
              <a:rect l="l" t="t" r="r" b="b"/>
              <a:pathLst>
                <a:path w="4187190" h="2160270">
                  <a:moveTo>
                    <a:pt x="3786808" y="2160057"/>
                  </a:moveTo>
                  <a:lnTo>
                    <a:pt x="400167" y="2160057"/>
                  </a:lnTo>
                  <a:lnTo>
                    <a:pt x="390343" y="2159937"/>
                  </a:lnTo>
                  <a:lnTo>
                    <a:pt x="351179" y="2157047"/>
                  </a:lnTo>
                  <a:lnTo>
                    <a:pt x="312487" y="2150332"/>
                  </a:lnTo>
                  <a:lnTo>
                    <a:pt x="274639" y="2139856"/>
                  </a:lnTo>
                  <a:lnTo>
                    <a:pt x="238000" y="2125720"/>
                  </a:lnTo>
                  <a:lnTo>
                    <a:pt x="202922" y="2108061"/>
                  </a:lnTo>
                  <a:lnTo>
                    <a:pt x="169745" y="2087048"/>
                  </a:lnTo>
                  <a:lnTo>
                    <a:pt x="138786" y="2062884"/>
                  </a:lnTo>
                  <a:lnTo>
                    <a:pt x="110345" y="2035801"/>
                  </a:lnTo>
                  <a:lnTo>
                    <a:pt x="84694" y="2006060"/>
                  </a:lnTo>
                  <a:lnTo>
                    <a:pt x="62082" y="1973948"/>
                  </a:lnTo>
                  <a:lnTo>
                    <a:pt x="42726" y="1939775"/>
                  </a:lnTo>
                  <a:lnTo>
                    <a:pt x="26812" y="1903867"/>
                  </a:lnTo>
                  <a:lnTo>
                    <a:pt x="14494" y="1866574"/>
                  </a:lnTo>
                  <a:lnTo>
                    <a:pt x="5890" y="1828251"/>
                  </a:lnTo>
                  <a:lnTo>
                    <a:pt x="1083" y="1789271"/>
                  </a:lnTo>
                  <a:lnTo>
                    <a:pt x="0" y="1759831"/>
                  </a:lnTo>
                  <a:lnTo>
                    <a:pt x="0" y="400225"/>
                  </a:lnTo>
                  <a:lnTo>
                    <a:pt x="1926" y="360996"/>
                  </a:lnTo>
                  <a:lnTo>
                    <a:pt x="7689" y="322145"/>
                  </a:lnTo>
                  <a:lnTo>
                    <a:pt x="17231" y="284046"/>
                  </a:lnTo>
                  <a:lnTo>
                    <a:pt x="30460" y="247065"/>
                  </a:lnTo>
                  <a:lnTo>
                    <a:pt x="47251" y="211560"/>
                  </a:lnTo>
                  <a:lnTo>
                    <a:pt x="67440" y="177872"/>
                  </a:lnTo>
                  <a:lnTo>
                    <a:pt x="90833" y="146325"/>
                  </a:lnTo>
                  <a:lnTo>
                    <a:pt x="117206" y="117223"/>
                  </a:lnTo>
                  <a:lnTo>
                    <a:pt x="146303" y="90847"/>
                  </a:lnTo>
                  <a:lnTo>
                    <a:pt x="177846" y="67450"/>
                  </a:lnTo>
                  <a:lnTo>
                    <a:pt x="211529" y="47258"/>
                  </a:lnTo>
                  <a:lnTo>
                    <a:pt x="247029" y="30465"/>
                  </a:lnTo>
                  <a:lnTo>
                    <a:pt x="284004" y="17233"/>
                  </a:lnTo>
                  <a:lnTo>
                    <a:pt x="322098" y="7690"/>
                  </a:lnTo>
                  <a:lnTo>
                    <a:pt x="360943" y="1927"/>
                  </a:lnTo>
                  <a:lnTo>
                    <a:pt x="400167" y="0"/>
                  </a:lnTo>
                  <a:lnTo>
                    <a:pt x="3786808" y="0"/>
                  </a:lnTo>
                  <a:lnTo>
                    <a:pt x="3826031" y="1927"/>
                  </a:lnTo>
                  <a:lnTo>
                    <a:pt x="3864876" y="7690"/>
                  </a:lnTo>
                  <a:lnTo>
                    <a:pt x="3902970" y="17233"/>
                  </a:lnTo>
                  <a:lnTo>
                    <a:pt x="3939944" y="30465"/>
                  </a:lnTo>
                  <a:lnTo>
                    <a:pt x="3975445" y="47258"/>
                  </a:lnTo>
                  <a:lnTo>
                    <a:pt x="4009128" y="67450"/>
                  </a:lnTo>
                  <a:lnTo>
                    <a:pt x="4040671" y="90847"/>
                  </a:lnTo>
                  <a:lnTo>
                    <a:pt x="4069768" y="117223"/>
                  </a:lnTo>
                  <a:lnTo>
                    <a:pt x="4096140" y="146325"/>
                  </a:lnTo>
                  <a:lnTo>
                    <a:pt x="4119534" y="177872"/>
                  </a:lnTo>
                  <a:lnTo>
                    <a:pt x="4139723" y="211560"/>
                  </a:lnTo>
                  <a:lnTo>
                    <a:pt x="4156513" y="247065"/>
                  </a:lnTo>
                  <a:lnTo>
                    <a:pt x="4169743" y="284046"/>
                  </a:lnTo>
                  <a:lnTo>
                    <a:pt x="4179285" y="322145"/>
                  </a:lnTo>
                  <a:lnTo>
                    <a:pt x="4185048" y="360996"/>
                  </a:lnTo>
                  <a:lnTo>
                    <a:pt x="4186975" y="400225"/>
                  </a:lnTo>
                  <a:lnTo>
                    <a:pt x="4186975" y="1759831"/>
                  </a:lnTo>
                  <a:lnTo>
                    <a:pt x="4185048" y="1799060"/>
                  </a:lnTo>
                  <a:lnTo>
                    <a:pt x="4179285" y="1837911"/>
                  </a:lnTo>
                  <a:lnTo>
                    <a:pt x="4169743" y="1876011"/>
                  </a:lnTo>
                  <a:lnTo>
                    <a:pt x="4156513" y="1912991"/>
                  </a:lnTo>
                  <a:lnTo>
                    <a:pt x="4139723" y="1948496"/>
                  </a:lnTo>
                  <a:lnTo>
                    <a:pt x="4119534" y="1982184"/>
                  </a:lnTo>
                  <a:lnTo>
                    <a:pt x="4096141" y="2013731"/>
                  </a:lnTo>
                  <a:lnTo>
                    <a:pt x="4069768" y="2042833"/>
                  </a:lnTo>
                  <a:lnTo>
                    <a:pt x="4040671" y="2069210"/>
                  </a:lnTo>
                  <a:lnTo>
                    <a:pt x="4009128" y="2092606"/>
                  </a:lnTo>
                  <a:lnTo>
                    <a:pt x="3975445" y="2112799"/>
                  </a:lnTo>
                  <a:lnTo>
                    <a:pt x="3939944" y="2129591"/>
                  </a:lnTo>
                  <a:lnTo>
                    <a:pt x="3902970" y="2142824"/>
                  </a:lnTo>
                  <a:lnTo>
                    <a:pt x="3864876" y="2152366"/>
                  </a:lnTo>
                  <a:lnTo>
                    <a:pt x="3826031" y="2158130"/>
                  </a:lnTo>
                  <a:lnTo>
                    <a:pt x="3786808" y="216005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/>
          <p:nvPr/>
        </p:nvSpPr>
        <p:spPr>
          <a:xfrm>
            <a:off x="6307885" y="3708810"/>
            <a:ext cx="2057400" cy="0"/>
          </a:xfrm>
          <a:custGeom>
            <a:avLst/>
            <a:gdLst/>
            <a:ahLst/>
            <a:cxnLst/>
            <a:rect l="l" t="t" r="r" b="b"/>
            <a:pathLst>
              <a:path w="2057400" h="0">
                <a:moveTo>
                  <a:pt x="0" y="0"/>
                </a:moveTo>
                <a:lnTo>
                  <a:pt x="2056828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250232" y="7134375"/>
            <a:ext cx="2194560" cy="19050"/>
          </a:xfrm>
          <a:custGeom>
            <a:avLst/>
            <a:gdLst/>
            <a:ahLst/>
            <a:cxnLst/>
            <a:rect l="l" t="t" r="r" b="b"/>
            <a:pathLst>
              <a:path w="2194559" h="19050">
                <a:moveTo>
                  <a:pt x="0" y="0"/>
                </a:moveTo>
                <a:lnTo>
                  <a:pt x="2194175" y="19049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4869460" y="3727832"/>
            <a:ext cx="1438910" cy="591820"/>
          </a:xfrm>
          <a:custGeom>
            <a:avLst/>
            <a:gdLst/>
            <a:ahLst/>
            <a:cxnLst/>
            <a:rect l="l" t="t" r="r" b="b"/>
            <a:pathLst>
              <a:path w="1438910" h="591820">
                <a:moveTo>
                  <a:pt x="0" y="591406"/>
                </a:moveTo>
                <a:lnTo>
                  <a:pt x="143841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4804567" y="6640989"/>
            <a:ext cx="1445895" cy="474345"/>
          </a:xfrm>
          <a:custGeom>
            <a:avLst/>
            <a:gdLst/>
            <a:ahLst/>
            <a:cxnLst/>
            <a:rect l="l" t="t" r="r" b="b"/>
            <a:pathLst>
              <a:path w="1445895" h="474345">
                <a:moveTo>
                  <a:pt x="0" y="0"/>
                </a:moveTo>
                <a:lnTo>
                  <a:pt x="1445663" y="474338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4914083" y="3247188"/>
            <a:ext cx="1553210" cy="1553210"/>
          </a:xfrm>
          <a:custGeom>
            <a:avLst/>
            <a:gdLst/>
            <a:ahLst/>
            <a:cxnLst/>
            <a:rect l="l" t="t" r="r" b="b"/>
            <a:pathLst>
              <a:path w="1553209" h="1553210">
                <a:moveTo>
                  <a:pt x="776380" y="1552749"/>
                </a:moveTo>
                <a:lnTo>
                  <a:pt x="729079" y="1551332"/>
                </a:lnTo>
                <a:lnTo>
                  <a:pt x="682534" y="1547136"/>
                </a:lnTo>
                <a:lnTo>
                  <a:pt x="636820" y="1540241"/>
                </a:lnTo>
                <a:lnTo>
                  <a:pt x="592017" y="1530729"/>
                </a:lnTo>
                <a:lnTo>
                  <a:pt x="548207" y="1518680"/>
                </a:lnTo>
                <a:lnTo>
                  <a:pt x="505472" y="1504177"/>
                </a:lnTo>
                <a:lnTo>
                  <a:pt x="463891" y="1487301"/>
                </a:lnTo>
                <a:lnTo>
                  <a:pt x="423548" y="1468132"/>
                </a:lnTo>
                <a:lnTo>
                  <a:pt x="384523" y="1446751"/>
                </a:lnTo>
                <a:lnTo>
                  <a:pt x="346896" y="1423241"/>
                </a:lnTo>
                <a:lnTo>
                  <a:pt x="310750" y="1397682"/>
                </a:lnTo>
                <a:lnTo>
                  <a:pt x="276165" y="1370156"/>
                </a:lnTo>
                <a:lnTo>
                  <a:pt x="243223" y="1340743"/>
                </a:lnTo>
                <a:lnTo>
                  <a:pt x="212005" y="1309525"/>
                </a:lnTo>
                <a:lnTo>
                  <a:pt x="182592" y="1276583"/>
                </a:lnTo>
                <a:lnTo>
                  <a:pt x="155066" y="1241998"/>
                </a:lnTo>
                <a:lnTo>
                  <a:pt x="129507" y="1205852"/>
                </a:lnTo>
                <a:lnTo>
                  <a:pt x="105997" y="1168226"/>
                </a:lnTo>
                <a:lnTo>
                  <a:pt x="84616" y="1129200"/>
                </a:lnTo>
                <a:lnTo>
                  <a:pt x="65447" y="1088857"/>
                </a:lnTo>
                <a:lnTo>
                  <a:pt x="48571" y="1047277"/>
                </a:lnTo>
                <a:lnTo>
                  <a:pt x="34067" y="1004541"/>
                </a:lnTo>
                <a:lnTo>
                  <a:pt x="22019" y="960731"/>
                </a:lnTo>
                <a:lnTo>
                  <a:pt x="12507" y="915929"/>
                </a:lnTo>
                <a:lnTo>
                  <a:pt x="5612" y="870214"/>
                </a:lnTo>
                <a:lnTo>
                  <a:pt x="1415" y="823669"/>
                </a:lnTo>
                <a:lnTo>
                  <a:pt x="0" y="776342"/>
                </a:lnTo>
                <a:lnTo>
                  <a:pt x="1415" y="729080"/>
                </a:lnTo>
                <a:lnTo>
                  <a:pt x="5612" y="682535"/>
                </a:lnTo>
                <a:lnTo>
                  <a:pt x="12507" y="636820"/>
                </a:lnTo>
                <a:lnTo>
                  <a:pt x="22019" y="592017"/>
                </a:lnTo>
                <a:lnTo>
                  <a:pt x="34067" y="548207"/>
                </a:lnTo>
                <a:lnTo>
                  <a:pt x="48571" y="505472"/>
                </a:lnTo>
                <a:lnTo>
                  <a:pt x="65447" y="463892"/>
                </a:lnTo>
                <a:lnTo>
                  <a:pt x="84616" y="423548"/>
                </a:lnTo>
                <a:lnTo>
                  <a:pt x="105997" y="384523"/>
                </a:lnTo>
                <a:lnTo>
                  <a:pt x="129507" y="346897"/>
                </a:lnTo>
                <a:lnTo>
                  <a:pt x="155066" y="310750"/>
                </a:lnTo>
                <a:lnTo>
                  <a:pt x="182592" y="276166"/>
                </a:lnTo>
                <a:lnTo>
                  <a:pt x="212005" y="243224"/>
                </a:lnTo>
                <a:lnTo>
                  <a:pt x="243223" y="212006"/>
                </a:lnTo>
                <a:lnTo>
                  <a:pt x="276165" y="182593"/>
                </a:lnTo>
                <a:lnTo>
                  <a:pt x="310750" y="155066"/>
                </a:lnTo>
                <a:lnTo>
                  <a:pt x="346896" y="129507"/>
                </a:lnTo>
                <a:lnTo>
                  <a:pt x="384523" y="105997"/>
                </a:lnTo>
                <a:lnTo>
                  <a:pt x="423548" y="84617"/>
                </a:lnTo>
                <a:lnTo>
                  <a:pt x="463891" y="65448"/>
                </a:lnTo>
                <a:lnTo>
                  <a:pt x="505472" y="48571"/>
                </a:lnTo>
                <a:lnTo>
                  <a:pt x="548207" y="34068"/>
                </a:lnTo>
                <a:lnTo>
                  <a:pt x="592017" y="22020"/>
                </a:lnTo>
                <a:lnTo>
                  <a:pt x="636820" y="12508"/>
                </a:lnTo>
                <a:lnTo>
                  <a:pt x="682534" y="5613"/>
                </a:lnTo>
                <a:lnTo>
                  <a:pt x="729079" y="1416"/>
                </a:lnTo>
                <a:lnTo>
                  <a:pt x="776370" y="0"/>
                </a:lnTo>
                <a:lnTo>
                  <a:pt x="823668" y="1416"/>
                </a:lnTo>
                <a:lnTo>
                  <a:pt x="870214" y="5613"/>
                </a:lnTo>
                <a:lnTo>
                  <a:pt x="915928" y="12508"/>
                </a:lnTo>
                <a:lnTo>
                  <a:pt x="960731" y="22020"/>
                </a:lnTo>
                <a:lnTo>
                  <a:pt x="1004541" y="34068"/>
                </a:lnTo>
                <a:lnTo>
                  <a:pt x="1047276" y="48571"/>
                </a:lnTo>
                <a:lnTo>
                  <a:pt x="1088856" y="65448"/>
                </a:lnTo>
                <a:lnTo>
                  <a:pt x="1129199" y="84617"/>
                </a:lnTo>
                <a:lnTo>
                  <a:pt x="1168225" y="105997"/>
                </a:lnTo>
                <a:lnTo>
                  <a:pt x="1205851" y="129507"/>
                </a:lnTo>
                <a:lnTo>
                  <a:pt x="1241997" y="155066"/>
                </a:lnTo>
                <a:lnTo>
                  <a:pt x="1276582" y="182593"/>
                </a:lnTo>
                <a:lnTo>
                  <a:pt x="1309524" y="212006"/>
                </a:lnTo>
                <a:lnTo>
                  <a:pt x="1340742" y="243224"/>
                </a:lnTo>
                <a:lnTo>
                  <a:pt x="1370154" y="276166"/>
                </a:lnTo>
                <a:lnTo>
                  <a:pt x="1397681" y="310750"/>
                </a:lnTo>
                <a:lnTo>
                  <a:pt x="1423240" y="346897"/>
                </a:lnTo>
                <a:lnTo>
                  <a:pt x="1446750" y="384523"/>
                </a:lnTo>
                <a:lnTo>
                  <a:pt x="1468130" y="423548"/>
                </a:lnTo>
                <a:lnTo>
                  <a:pt x="1487299" y="463892"/>
                </a:lnTo>
                <a:lnTo>
                  <a:pt x="1504176" y="505472"/>
                </a:lnTo>
                <a:lnTo>
                  <a:pt x="1518679" y="548207"/>
                </a:lnTo>
                <a:lnTo>
                  <a:pt x="1530727" y="592017"/>
                </a:lnTo>
                <a:lnTo>
                  <a:pt x="1540239" y="636820"/>
                </a:lnTo>
                <a:lnTo>
                  <a:pt x="1547134" y="682535"/>
                </a:lnTo>
                <a:lnTo>
                  <a:pt x="1551331" y="729080"/>
                </a:lnTo>
                <a:lnTo>
                  <a:pt x="1552746" y="776374"/>
                </a:lnTo>
                <a:lnTo>
                  <a:pt x="1551331" y="823669"/>
                </a:lnTo>
                <a:lnTo>
                  <a:pt x="1547134" y="870214"/>
                </a:lnTo>
                <a:lnTo>
                  <a:pt x="1540239" y="915929"/>
                </a:lnTo>
                <a:lnTo>
                  <a:pt x="1530727" y="960731"/>
                </a:lnTo>
                <a:lnTo>
                  <a:pt x="1518679" y="1004541"/>
                </a:lnTo>
                <a:lnTo>
                  <a:pt x="1504176" y="1047277"/>
                </a:lnTo>
                <a:lnTo>
                  <a:pt x="1487299" y="1088857"/>
                </a:lnTo>
                <a:lnTo>
                  <a:pt x="1468130" y="1129200"/>
                </a:lnTo>
                <a:lnTo>
                  <a:pt x="1446750" y="1168226"/>
                </a:lnTo>
                <a:lnTo>
                  <a:pt x="1423240" y="1205852"/>
                </a:lnTo>
                <a:lnTo>
                  <a:pt x="1397681" y="1241998"/>
                </a:lnTo>
                <a:lnTo>
                  <a:pt x="1370154" y="1276583"/>
                </a:lnTo>
                <a:lnTo>
                  <a:pt x="1340742" y="1309525"/>
                </a:lnTo>
                <a:lnTo>
                  <a:pt x="1309524" y="1340743"/>
                </a:lnTo>
                <a:lnTo>
                  <a:pt x="1276582" y="1370156"/>
                </a:lnTo>
                <a:lnTo>
                  <a:pt x="1241997" y="1397682"/>
                </a:lnTo>
                <a:lnTo>
                  <a:pt x="1205851" y="1423241"/>
                </a:lnTo>
                <a:lnTo>
                  <a:pt x="1168225" y="1446751"/>
                </a:lnTo>
                <a:lnTo>
                  <a:pt x="1129199" y="1468132"/>
                </a:lnTo>
                <a:lnTo>
                  <a:pt x="1088856" y="1487301"/>
                </a:lnTo>
                <a:lnTo>
                  <a:pt x="1047276" y="1504177"/>
                </a:lnTo>
                <a:lnTo>
                  <a:pt x="1004541" y="1518680"/>
                </a:lnTo>
                <a:lnTo>
                  <a:pt x="960731" y="1530729"/>
                </a:lnTo>
                <a:lnTo>
                  <a:pt x="915928" y="1540241"/>
                </a:lnTo>
                <a:lnTo>
                  <a:pt x="870214" y="1547136"/>
                </a:lnTo>
                <a:lnTo>
                  <a:pt x="823668" y="1551332"/>
                </a:lnTo>
                <a:lnTo>
                  <a:pt x="776380" y="1552749"/>
                </a:lnTo>
                <a:close/>
              </a:path>
            </a:pathLst>
          </a:custGeom>
          <a:solidFill>
            <a:srgbClr val="31913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4914080" y="6296456"/>
            <a:ext cx="1535430" cy="1535430"/>
          </a:xfrm>
          <a:custGeom>
            <a:avLst/>
            <a:gdLst/>
            <a:ahLst/>
            <a:cxnLst/>
            <a:rect l="l" t="t" r="r" b="b"/>
            <a:pathLst>
              <a:path w="1535430" h="1535429">
                <a:moveTo>
                  <a:pt x="767435" y="1534865"/>
                </a:moveTo>
                <a:lnTo>
                  <a:pt x="718898" y="1533355"/>
                </a:lnTo>
                <a:lnTo>
                  <a:pt x="671166" y="1528885"/>
                </a:lnTo>
                <a:lnTo>
                  <a:pt x="624327" y="1521546"/>
                </a:lnTo>
                <a:lnTo>
                  <a:pt x="578470" y="1511427"/>
                </a:lnTo>
                <a:lnTo>
                  <a:pt x="533684" y="1498617"/>
                </a:lnTo>
                <a:lnTo>
                  <a:pt x="490060" y="1483208"/>
                </a:lnTo>
                <a:lnTo>
                  <a:pt x="447688" y="1465288"/>
                </a:lnTo>
                <a:lnTo>
                  <a:pt x="406658" y="1444948"/>
                </a:lnTo>
                <a:lnTo>
                  <a:pt x="367059" y="1422277"/>
                </a:lnTo>
                <a:lnTo>
                  <a:pt x="328981" y="1397366"/>
                </a:lnTo>
                <a:lnTo>
                  <a:pt x="292514" y="1370305"/>
                </a:lnTo>
                <a:lnTo>
                  <a:pt x="257749" y="1341182"/>
                </a:lnTo>
                <a:lnTo>
                  <a:pt x="224775" y="1310089"/>
                </a:lnTo>
                <a:lnTo>
                  <a:pt x="193681" y="1277115"/>
                </a:lnTo>
                <a:lnTo>
                  <a:pt x="164559" y="1242349"/>
                </a:lnTo>
                <a:lnTo>
                  <a:pt x="137497" y="1205883"/>
                </a:lnTo>
                <a:lnTo>
                  <a:pt x="112586" y="1167805"/>
                </a:lnTo>
                <a:lnTo>
                  <a:pt x="89916" y="1128206"/>
                </a:lnTo>
                <a:lnTo>
                  <a:pt x="69576" y="1087175"/>
                </a:lnTo>
                <a:lnTo>
                  <a:pt x="51656" y="1044803"/>
                </a:lnTo>
                <a:lnTo>
                  <a:pt x="36246" y="1001180"/>
                </a:lnTo>
                <a:lnTo>
                  <a:pt x="23437" y="956394"/>
                </a:lnTo>
                <a:lnTo>
                  <a:pt x="13318" y="910537"/>
                </a:lnTo>
                <a:lnTo>
                  <a:pt x="5978" y="863697"/>
                </a:lnTo>
                <a:lnTo>
                  <a:pt x="1509" y="815966"/>
                </a:lnTo>
                <a:lnTo>
                  <a:pt x="0" y="767450"/>
                </a:lnTo>
                <a:lnTo>
                  <a:pt x="1509" y="718898"/>
                </a:lnTo>
                <a:lnTo>
                  <a:pt x="5978" y="671167"/>
                </a:lnTo>
                <a:lnTo>
                  <a:pt x="13318" y="624328"/>
                </a:lnTo>
                <a:lnTo>
                  <a:pt x="23437" y="578470"/>
                </a:lnTo>
                <a:lnTo>
                  <a:pt x="36246" y="533685"/>
                </a:lnTo>
                <a:lnTo>
                  <a:pt x="51656" y="490061"/>
                </a:lnTo>
                <a:lnTo>
                  <a:pt x="69576" y="447689"/>
                </a:lnTo>
                <a:lnTo>
                  <a:pt x="89916" y="406658"/>
                </a:lnTo>
                <a:lnTo>
                  <a:pt x="112586" y="367059"/>
                </a:lnTo>
                <a:lnTo>
                  <a:pt x="137497" y="328981"/>
                </a:lnTo>
                <a:lnTo>
                  <a:pt x="164559" y="292515"/>
                </a:lnTo>
                <a:lnTo>
                  <a:pt x="193681" y="257750"/>
                </a:lnTo>
                <a:lnTo>
                  <a:pt x="224775" y="224775"/>
                </a:lnTo>
                <a:lnTo>
                  <a:pt x="257749" y="193682"/>
                </a:lnTo>
                <a:lnTo>
                  <a:pt x="292514" y="164560"/>
                </a:lnTo>
                <a:lnTo>
                  <a:pt x="328981" y="137498"/>
                </a:lnTo>
                <a:lnTo>
                  <a:pt x="367059" y="112587"/>
                </a:lnTo>
                <a:lnTo>
                  <a:pt x="406658" y="89916"/>
                </a:lnTo>
                <a:lnTo>
                  <a:pt x="447688" y="69576"/>
                </a:lnTo>
                <a:lnTo>
                  <a:pt x="490060" y="51656"/>
                </a:lnTo>
                <a:lnTo>
                  <a:pt x="533684" y="36247"/>
                </a:lnTo>
                <a:lnTo>
                  <a:pt x="578470" y="23438"/>
                </a:lnTo>
                <a:lnTo>
                  <a:pt x="624327" y="13318"/>
                </a:lnTo>
                <a:lnTo>
                  <a:pt x="671166" y="5979"/>
                </a:lnTo>
                <a:lnTo>
                  <a:pt x="718898" y="1509"/>
                </a:lnTo>
                <a:lnTo>
                  <a:pt x="767432" y="0"/>
                </a:lnTo>
                <a:lnTo>
                  <a:pt x="815965" y="1509"/>
                </a:lnTo>
                <a:lnTo>
                  <a:pt x="863697" y="5979"/>
                </a:lnTo>
                <a:lnTo>
                  <a:pt x="910536" y="13318"/>
                </a:lnTo>
                <a:lnTo>
                  <a:pt x="956393" y="23438"/>
                </a:lnTo>
                <a:lnTo>
                  <a:pt x="1001179" y="36247"/>
                </a:lnTo>
                <a:lnTo>
                  <a:pt x="1044803" y="51656"/>
                </a:lnTo>
                <a:lnTo>
                  <a:pt x="1087175" y="69576"/>
                </a:lnTo>
                <a:lnTo>
                  <a:pt x="1128205" y="89916"/>
                </a:lnTo>
                <a:lnTo>
                  <a:pt x="1167805" y="112587"/>
                </a:lnTo>
                <a:lnTo>
                  <a:pt x="1205882" y="137498"/>
                </a:lnTo>
                <a:lnTo>
                  <a:pt x="1242349" y="164560"/>
                </a:lnTo>
                <a:lnTo>
                  <a:pt x="1277114" y="193682"/>
                </a:lnTo>
                <a:lnTo>
                  <a:pt x="1310088" y="224775"/>
                </a:lnTo>
                <a:lnTo>
                  <a:pt x="1341182" y="257750"/>
                </a:lnTo>
                <a:lnTo>
                  <a:pt x="1370304" y="292515"/>
                </a:lnTo>
                <a:lnTo>
                  <a:pt x="1397366" y="328981"/>
                </a:lnTo>
                <a:lnTo>
                  <a:pt x="1422277" y="367059"/>
                </a:lnTo>
                <a:lnTo>
                  <a:pt x="1444947" y="406658"/>
                </a:lnTo>
                <a:lnTo>
                  <a:pt x="1465287" y="447689"/>
                </a:lnTo>
                <a:lnTo>
                  <a:pt x="1483207" y="490061"/>
                </a:lnTo>
                <a:lnTo>
                  <a:pt x="1498617" y="533685"/>
                </a:lnTo>
                <a:lnTo>
                  <a:pt x="1511426" y="578470"/>
                </a:lnTo>
                <a:lnTo>
                  <a:pt x="1521545" y="624328"/>
                </a:lnTo>
                <a:lnTo>
                  <a:pt x="1528885" y="671167"/>
                </a:lnTo>
                <a:lnTo>
                  <a:pt x="1533354" y="718898"/>
                </a:lnTo>
                <a:lnTo>
                  <a:pt x="1534864" y="767450"/>
                </a:lnTo>
                <a:lnTo>
                  <a:pt x="1533354" y="815966"/>
                </a:lnTo>
                <a:lnTo>
                  <a:pt x="1528885" y="863697"/>
                </a:lnTo>
                <a:lnTo>
                  <a:pt x="1521545" y="910537"/>
                </a:lnTo>
                <a:lnTo>
                  <a:pt x="1511426" y="956394"/>
                </a:lnTo>
                <a:lnTo>
                  <a:pt x="1498617" y="1001180"/>
                </a:lnTo>
                <a:lnTo>
                  <a:pt x="1483207" y="1044803"/>
                </a:lnTo>
                <a:lnTo>
                  <a:pt x="1465287" y="1087175"/>
                </a:lnTo>
                <a:lnTo>
                  <a:pt x="1444947" y="1128206"/>
                </a:lnTo>
                <a:lnTo>
                  <a:pt x="1422277" y="1167805"/>
                </a:lnTo>
                <a:lnTo>
                  <a:pt x="1397366" y="1205883"/>
                </a:lnTo>
                <a:lnTo>
                  <a:pt x="1370304" y="1242349"/>
                </a:lnTo>
                <a:lnTo>
                  <a:pt x="1341182" y="1277115"/>
                </a:lnTo>
                <a:lnTo>
                  <a:pt x="1310088" y="1310089"/>
                </a:lnTo>
                <a:lnTo>
                  <a:pt x="1277114" y="1341182"/>
                </a:lnTo>
                <a:lnTo>
                  <a:pt x="1242349" y="1370305"/>
                </a:lnTo>
                <a:lnTo>
                  <a:pt x="1205882" y="1397366"/>
                </a:lnTo>
                <a:lnTo>
                  <a:pt x="1167805" y="1422277"/>
                </a:lnTo>
                <a:lnTo>
                  <a:pt x="1128205" y="1444948"/>
                </a:lnTo>
                <a:lnTo>
                  <a:pt x="1087175" y="1465288"/>
                </a:lnTo>
                <a:lnTo>
                  <a:pt x="1044803" y="1483208"/>
                </a:lnTo>
                <a:lnTo>
                  <a:pt x="1001179" y="1498617"/>
                </a:lnTo>
                <a:lnTo>
                  <a:pt x="956393" y="1511427"/>
                </a:lnTo>
                <a:lnTo>
                  <a:pt x="910536" y="1521546"/>
                </a:lnTo>
                <a:lnTo>
                  <a:pt x="863697" y="1528885"/>
                </a:lnTo>
                <a:lnTo>
                  <a:pt x="815965" y="1533355"/>
                </a:lnTo>
                <a:lnTo>
                  <a:pt x="767435" y="1534865"/>
                </a:lnTo>
                <a:close/>
              </a:path>
            </a:pathLst>
          </a:custGeom>
          <a:solidFill>
            <a:srgbClr val="EC1B24">
              <a:alpha val="87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7045473" y="143827"/>
            <a:ext cx="4318000" cy="9398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0" spc="-315">
                <a:solidFill>
                  <a:srgbClr val="000000"/>
                </a:solidFill>
              </a:rPr>
              <a:t>Pilot</a:t>
            </a:r>
            <a:r>
              <a:rPr dirty="0" sz="6000" spc="-640">
                <a:solidFill>
                  <a:srgbClr val="000000"/>
                </a:solidFill>
              </a:rPr>
              <a:t> </a:t>
            </a:r>
            <a:r>
              <a:rPr dirty="0" sz="6000" spc="-450">
                <a:solidFill>
                  <a:srgbClr val="000000"/>
                </a:solidFill>
              </a:rPr>
              <a:t>Result</a:t>
            </a:r>
            <a:endParaRPr sz="6000"/>
          </a:p>
        </p:txBody>
      </p:sp>
      <p:sp>
        <p:nvSpPr>
          <p:cNvPr id="15" name="object 15"/>
          <p:cNvSpPr txBox="1"/>
          <p:nvPr/>
        </p:nvSpPr>
        <p:spPr>
          <a:xfrm>
            <a:off x="1578500" y="4580687"/>
            <a:ext cx="2429510" cy="17208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48590" marR="5080" indent="-136525">
              <a:lnSpc>
                <a:spcPct val="115900"/>
              </a:lnSpc>
              <a:spcBef>
                <a:spcPts val="100"/>
              </a:spcBef>
            </a:pPr>
            <a:r>
              <a:rPr dirty="0" sz="4800" spc="-265" b="1">
                <a:latin typeface="Verdana"/>
                <a:cs typeface="Verdana"/>
              </a:rPr>
              <a:t>Product  </a:t>
            </a:r>
            <a:r>
              <a:rPr dirty="0" sz="4800" spc="-470" b="1">
                <a:latin typeface="Verdana"/>
                <a:cs typeface="Verdana"/>
              </a:rPr>
              <a:t>Review</a:t>
            </a:r>
            <a:endParaRPr sz="4800">
              <a:latin typeface="Verdana"/>
              <a:cs typeface="Verdan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0416578" y="1851681"/>
            <a:ext cx="1691005" cy="543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400" spc="-10">
                <a:latin typeface="Verdana"/>
                <a:cs typeface="Verdana"/>
              </a:rPr>
              <a:t>Positive</a:t>
            </a:r>
            <a:endParaRPr sz="3400">
              <a:latin typeface="Verdana"/>
              <a:cs typeface="Verdan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0416578" y="8736931"/>
            <a:ext cx="1867535" cy="543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400" spc="-75">
                <a:latin typeface="Verdana"/>
                <a:cs typeface="Verdana"/>
              </a:rPr>
              <a:t>Negative</a:t>
            </a:r>
            <a:endParaRPr sz="3400">
              <a:latin typeface="Verdana"/>
              <a:cs typeface="Verdan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8364713" y="2719694"/>
            <a:ext cx="5814060" cy="2588895"/>
          </a:xfrm>
          <a:prstGeom prst="rect">
            <a:avLst/>
          </a:prstGeom>
          <a:solidFill>
            <a:srgbClr val="31913C">
              <a:alpha val="77999"/>
            </a:srgbClr>
          </a:solidFill>
        </p:spPr>
        <p:txBody>
          <a:bodyPr wrap="square" lIns="0" tIns="347345" rIns="0" bIns="0" rtlCol="0" vert="horz">
            <a:spAutoFit/>
          </a:bodyPr>
          <a:lstStyle/>
          <a:p>
            <a:pPr algn="ctr" marL="210820" marR="205104">
              <a:lnSpc>
                <a:spcPct val="115799"/>
              </a:lnSpc>
              <a:spcBef>
                <a:spcPts val="2735"/>
              </a:spcBef>
            </a:pPr>
            <a:r>
              <a:rPr dirty="0" sz="3400" spc="-120">
                <a:latin typeface="Verdana"/>
                <a:cs typeface="Verdana"/>
              </a:rPr>
              <a:t>T</a:t>
            </a:r>
            <a:r>
              <a:rPr dirty="0" sz="3400" spc="-50">
                <a:latin typeface="Verdana"/>
                <a:cs typeface="Verdana"/>
              </a:rPr>
              <a:t>h</a:t>
            </a:r>
            <a:r>
              <a:rPr dirty="0" sz="3400" spc="-75">
                <a:latin typeface="Verdana"/>
                <a:cs typeface="Verdana"/>
              </a:rPr>
              <a:t>e</a:t>
            </a:r>
            <a:r>
              <a:rPr dirty="0" sz="3400" spc="-365">
                <a:latin typeface="Verdana"/>
                <a:cs typeface="Verdana"/>
              </a:rPr>
              <a:t> </a:t>
            </a:r>
            <a:r>
              <a:rPr dirty="0" sz="3400" spc="60">
                <a:latin typeface="Verdana"/>
                <a:cs typeface="Verdana"/>
              </a:rPr>
              <a:t>p</a:t>
            </a:r>
            <a:r>
              <a:rPr dirty="0" sz="3400" spc="-45">
                <a:latin typeface="Verdana"/>
                <a:cs typeface="Verdana"/>
              </a:rPr>
              <a:t>r</a:t>
            </a:r>
            <a:r>
              <a:rPr dirty="0" sz="3400" spc="30">
                <a:latin typeface="Verdana"/>
                <a:cs typeface="Verdana"/>
              </a:rPr>
              <a:t>o</a:t>
            </a:r>
            <a:r>
              <a:rPr dirty="0" sz="3400" spc="60">
                <a:latin typeface="Verdana"/>
                <a:cs typeface="Verdana"/>
              </a:rPr>
              <a:t>d</a:t>
            </a:r>
            <a:r>
              <a:rPr dirty="0" sz="3400" spc="-80">
                <a:latin typeface="Verdana"/>
                <a:cs typeface="Verdana"/>
              </a:rPr>
              <a:t>u</a:t>
            </a:r>
            <a:r>
              <a:rPr dirty="0" sz="3400" spc="110">
                <a:latin typeface="Verdana"/>
                <a:cs typeface="Verdana"/>
              </a:rPr>
              <a:t>c</a:t>
            </a:r>
            <a:r>
              <a:rPr dirty="0" sz="3400" spc="45">
                <a:latin typeface="Verdana"/>
                <a:cs typeface="Verdana"/>
              </a:rPr>
              <a:t>t</a:t>
            </a:r>
            <a:r>
              <a:rPr dirty="0" sz="3400" spc="-80">
                <a:latin typeface="Verdana"/>
                <a:cs typeface="Verdana"/>
              </a:rPr>
              <a:t>s</a:t>
            </a:r>
            <a:r>
              <a:rPr dirty="0" sz="3400" spc="-365">
                <a:latin typeface="Verdana"/>
                <a:cs typeface="Verdana"/>
              </a:rPr>
              <a:t> </a:t>
            </a:r>
            <a:r>
              <a:rPr dirty="0" sz="3400" spc="-155">
                <a:latin typeface="Verdana"/>
                <a:cs typeface="Verdana"/>
              </a:rPr>
              <a:t>a</a:t>
            </a:r>
            <a:r>
              <a:rPr dirty="0" sz="3400" spc="-45">
                <a:latin typeface="Verdana"/>
                <a:cs typeface="Verdana"/>
              </a:rPr>
              <a:t>r</a:t>
            </a:r>
            <a:r>
              <a:rPr dirty="0" sz="3400" spc="-75">
                <a:latin typeface="Verdana"/>
                <a:cs typeface="Verdana"/>
              </a:rPr>
              <a:t>e</a:t>
            </a:r>
            <a:r>
              <a:rPr dirty="0" sz="3400" spc="-365">
                <a:latin typeface="Verdana"/>
                <a:cs typeface="Verdana"/>
              </a:rPr>
              <a:t> </a:t>
            </a:r>
            <a:r>
              <a:rPr dirty="0" sz="3400" spc="-80">
                <a:latin typeface="Verdana"/>
                <a:cs typeface="Verdana"/>
              </a:rPr>
              <a:t>v</a:t>
            </a:r>
            <a:r>
              <a:rPr dirty="0" sz="3400" spc="-80">
                <a:latin typeface="Verdana"/>
                <a:cs typeface="Verdana"/>
              </a:rPr>
              <a:t>e</a:t>
            </a:r>
            <a:r>
              <a:rPr dirty="0" sz="3400" spc="-45">
                <a:latin typeface="Verdana"/>
                <a:cs typeface="Verdana"/>
              </a:rPr>
              <a:t>r</a:t>
            </a:r>
            <a:r>
              <a:rPr dirty="0" sz="3400" spc="-60">
                <a:latin typeface="Verdana"/>
                <a:cs typeface="Verdana"/>
              </a:rPr>
              <a:t>y  </a:t>
            </a:r>
            <a:r>
              <a:rPr dirty="0" sz="3400" spc="110">
                <a:latin typeface="Verdana"/>
                <a:cs typeface="Verdana"/>
              </a:rPr>
              <a:t>c</a:t>
            </a:r>
            <a:r>
              <a:rPr dirty="0" sz="3400" spc="30">
                <a:latin typeface="Verdana"/>
                <a:cs typeface="Verdana"/>
              </a:rPr>
              <a:t>o</a:t>
            </a:r>
            <a:r>
              <a:rPr dirty="0" sz="3400" spc="-195">
                <a:latin typeface="Verdana"/>
                <a:cs typeface="Verdana"/>
              </a:rPr>
              <a:t>m</a:t>
            </a:r>
            <a:r>
              <a:rPr dirty="0" sz="3400" spc="100">
                <a:latin typeface="Verdana"/>
                <a:cs typeface="Verdana"/>
              </a:rPr>
              <a:t>f</a:t>
            </a:r>
            <a:r>
              <a:rPr dirty="0" sz="3400" spc="30">
                <a:latin typeface="Verdana"/>
                <a:cs typeface="Verdana"/>
              </a:rPr>
              <a:t>o</a:t>
            </a:r>
            <a:r>
              <a:rPr dirty="0" sz="3400" spc="-45">
                <a:latin typeface="Verdana"/>
                <a:cs typeface="Verdana"/>
              </a:rPr>
              <a:t>r</a:t>
            </a:r>
            <a:r>
              <a:rPr dirty="0" sz="3400" spc="45">
                <a:latin typeface="Verdana"/>
                <a:cs typeface="Verdana"/>
              </a:rPr>
              <a:t>t</a:t>
            </a:r>
            <a:r>
              <a:rPr dirty="0" sz="3400" spc="-155">
                <a:latin typeface="Verdana"/>
                <a:cs typeface="Verdana"/>
              </a:rPr>
              <a:t>a</a:t>
            </a:r>
            <a:r>
              <a:rPr dirty="0" sz="3400" spc="60">
                <a:latin typeface="Verdana"/>
                <a:cs typeface="Verdana"/>
              </a:rPr>
              <a:t>b</a:t>
            </a:r>
            <a:r>
              <a:rPr dirty="0" sz="3400" spc="60">
                <a:latin typeface="Verdana"/>
                <a:cs typeface="Verdana"/>
              </a:rPr>
              <a:t>l</a:t>
            </a:r>
            <a:r>
              <a:rPr dirty="0" sz="3400" spc="-75">
                <a:latin typeface="Verdana"/>
                <a:cs typeface="Verdana"/>
              </a:rPr>
              <a:t>e</a:t>
            </a:r>
            <a:r>
              <a:rPr dirty="0" sz="3400" spc="-365">
                <a:latin typeface="Verdana"/>
                <a:cs typeface="Verdana"/>
              </a:rPr>
              <a:t> </a:t>
            </a:r>
            <a:r>
              <a:rPr dirty="0" sz="3400" spc="-120">
                <a:latin typeface="Verdana"/>
                <a:cs typeface="Verdana"/>
              </a:rPr>
              <a:t>w</a:t>
            </a:r>
            <a:r>
              <a:rPr dirty="0" sz="3400" spc="-25">
                <a:latin typeface="Verdana"/>
                <a:cs typeface="Verdana"/>
              </a:rPr>
              <a:t>i</a:t>
            </a:r>
            <a:r>
              <a:rPr dirty="0" sz="3400" spc="45">
                <a:latin typeface="Verdana"/>
                <a:cs typeface="Verdana"/>
              </a:rPr>
              <a:t>t</a:t>
            </a:r>
            <a:r>
              <a:rPr dirty="0" sz="3400" spc="-45">
                <a:latin typeface="Verdana"/>
                <a:cs typeface="Verdana"/>
              </a:rPr>
              <a:t>h</a:t>
            </a:r>
            <a:r>
              <a:rPr dirty="0" sz="3400" spc="-365">
                <a:latin typeface="Verdana"/>
                <a:cs typeface="Verdana"/>
              </a:rPr>
              <a:t> </a:t>
            </a:r>
            <a:r>
              <a:rPr dirty="0" sz="3400" spc="110">
                <a:latin typeface="Verdana"/>
                <a:cs typeface="Verdana"/>
              </a:rPr>
              <a:t>c</a:t>
            </a:r>
            <a:r>
              <a:rPr dirty="0" sz="3400" spc="-45">
                <a:latin typeface="Verdana"/>
                <a:cs typeface="Verdana"/>
              </a:rPr>
              <a:t>r</a:t>
            </a:r>
            <a:r>
              <a:rPr dirty="0" sz="3400" spc="-80">
                <a:latin typeface="Verdana"/>
                <a:cs typeface="Verdana"/>
              </a:rPr>
              <a:t>e</a:t>
            </a:r>
            <a:r>
              <a:rPr dirty="0" sz="3400" spc="-155">
                <a:latin typeface="Verdana"/>
                <a:cs typeface="Verdana"/>
              </a:rPr>
              <a:t>a</a:t>
            </a:r>
            <a:r>
              <a:rPr dirty="0" sz="3400" spc="45">
                <a:latin typeface="Verdana"/>
                <a:cs typeface="Verdana"/>
              </a:rPr>
              <a:t>t</a:t>
            </a:r>
            <a:r>
              <a:rPr dirty="0" sz="3400" spc="-25">
                <a:latin typeface="Verdana"/>
                <a:cs typeface="Verdana"/>
              </a:rPr>
              <a:t>i</a:t>
            </a:r>
            <a:r>
              <a:rPr dirty="0" sz="3400" spc="-80">
                <a:latin typeface="Verdana"/>
                <a:cs typeface="Verdana"/>
              </a:rPr>
              <a:t>v</a:t>
            </a:r>
            <a:r>
              <a:rPr dirty="0" sz="3400" spc="-55">
                <a:latin typeface="Verdana"/>
                <a:cs typeface="Verdana"/>
              </a:rPr>
              <a:t>e  </a:t>
            </a:r>
            <a:r>
              <a:rPr dirty="0" sz="3400" spc="-75">
                <a:latin typeface="Verdana"/>
                <a:cs typeface="Verdana"/>
              </a:rPr>
              <a:t>designs</a:t>
            </a:r>
            <a:endParaRPr sz="3400">
              <a:latin typeface="Verdana"/>
              <a:cs typeface="Verdan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444407" y="5859255"/>
            <a:ext cx="5814060" cy="2588895"/>
          </a:xfrm>
          <a:prstGeom prst="rect">
            <a:avLst/>
          </a:prstGeom>
          <a:solidFill>
            <a:srgbClr val="EC1B24"/>
          </a:solidFill>
        </p:spPr>
        <p:txBody>
          <a:bodyPr wrap="square" lIns="0" tIns="381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endParaRPr sz="4200">
              <a:latin typeface="Times New Roman"/>
              <a:cs typeface="Times New Roman"/>
            </a:endParaRPr>
          </a:p>
          <a:p>
            <a:pPr marL="1159510" marR="1330960" indent="173990">
              <a:lnSpc>
                <a:spcPct val="115799"/>
              </a:lnSpc>
            </a:pPr>
            <a:r>
              <a:rPr dirty="0" sz="3400" spc="155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dirty="0" sz="3400" spc="-45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3400" spc="3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3400" spc="6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dirty="0" sz="3400" spc="-8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dirty="0" sz="3400" spc="11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dirty="0" sz="3400" spc="5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3400" spc="-3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400" spc="-45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3400" spc="-155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3400" spc="-5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3400" spc="-250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dirty="0" sz="3400" spc="-55">
                <a:solidFill>
                  <a:srgbClr val="FFFFFF"/>
                </a:solidFill>
                <a:latin typeface="Verdana"/>
                <a:cs typeface="Verdana"/>
              </a:rPr>
              <a:t>e  </a:t>
            </a:r>
            <a:r>
              <a:rPr dirty="0" sz="3400" spc="-85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3400" spc="-50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dirty="0" sz="3400" spc="3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3400" spc="-8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dirty="0" sz="3400" spc="6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dirty="0" sz="3400" spc="65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dirty="0" sz="3400" spc="-3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400" spc="60">
                <a:solidFill>
                  <a:srgbClr val="FFFFFF"/>
                </a:solidFill>
                <a:latin typeface="Verdana"/>
                <a:cs typeface="Verdana"/>
              </a:rPr>
              <a:t>b</a:t>
            </a:r>
            <a:r>
              <a:rPr dirty="0" sz="3400" spc="-7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3400" spc="-3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400" spc="-120">
                <a:solidFill>
                  <a:srgbClr val="FFFFFF"/>
                </a:solidFill>
                <a:latin typeface="Verdana"/>
                <a:cs typeface="Verdana"/>
              </a:rPr>
              <a:t>w</a:t>
            </a:r>
            <a:r>
              <a:rPr dirty="0" sz="3400" spc="-25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3400" spc="6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dirty="0" sz="3400" spc="-8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3400" spc="-4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endParaRPr sz="3400">
              <a:latin typeface="Verdana"/>
              <a:cs typeface="Verdan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5022714" y="3583683"/>
            <a:ext cx="1336040" cy="8178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200" spc="-1070" b="1">
                <a:latin typeface="Verdana"/>
                <a:cs typeface="Verdana"/>
              </a:rPr>
              <a:t>7</a:t>
            </a:r>
            <a:r>
              <a:rPr dirty="0" sz="5200" spc="-520" b="1">
                <a:latin typeface="Verdana"/>
                <a:cs typeface="Verdana"/>
              </a:rPr>
              <a:t>8</a:t>
            </a:r>
            <a:r>
              <a:rPr dirty="0" sz="5200" spc="-2115" b="1">
                <a:latin typeface="Verdana"/>
                <a:cs typeface="Verdana"/>
              </a:rPr>
              <a:t>%</a:t>
            </a:r>
            <a:endParaRPr sz="5200">
              <a:latin typeface="Verdana"/>
              <a:cs typeface="Verdan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5025623" y="6606727"/>
            <a:ext cx="1332865" cy="8178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200" spc="-805" b="1">
                <a:latin typeface="Verdana"/>
                <a:cs typeface="Verdana"/>
              </a:rPr>
              <a:t>22</a:t>
            </a:r>
            <a:r>
              <a:rPr dirty="0" sz="5200" spc="-2115" b="1">
                <a:latin typeface="Verdana"/>
                <a:cs typeface="Verdana"/>
              </a:rPr>
              <a:t>%</a:t>
            </a:r>
            <a:endParaRPr sz="52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015368" y="9525000"/>
            <a:ext cx="5273040" cy="762000"/>
          </a:xfrm>
          <a:custGeom>
            <a:avLst/>
            <a:gdLst/>
            <a:ahLst/>
            <a:cxnLst/>
            <a:rect l="l" t="t" r="r" b="b"/>
            <a:pathLst>
              <a:path w="5273040" h="762000">
                <a:moveTo>
                  <a:pt x="770133" y="0"/>
                </a:moveTo>
                <a:lnTo>
                  <a:pt x="5272632" y="0"/>
                </a:lnTo>
                <a:lnTo>
                  <a:pt x="5272632" y="761999"/>
                </a:lnTo>
                <a:lnTo>
                  <a:pt x="0" y="761999"/>
                </a:lnTo>
                <a:lnTo>
                  <a:pt x="0" y="760625"/>
                </a:lnTo>
                <a:lnTo>
                  <a:pt x="770133" y="0"/>
                </a:lnTo>
                <a:close/>
              </a:path>
            </a:pathLst>
          </a:custGeom>
          <a:solidFill>
            <a:srgbClr val="255C8B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38315" y="3208601"/>
            <a:ext cx="124614" cy="12461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38315" y="4677266"/>
            <a:ext cx="124614" cy="124613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38315" y="6145931"/>
            <a:ext cx="124614" cy="12461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38315" y="7125041"/>
            <a:ext cx="124614" cy="124613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38315" y="8104151"/>
            <a:ext cx="124614" cy="124613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839514" y="2963709"/>
            <a:ext cx="15377794" cy="541083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2920">
              <a:lnSpc>
                <a:spcPct val="116799"/>
              </a:lnSpc>
              <a:spcBef>
                <a:spcPts val="95"/>
              </a:spcBef>
            </a:pPr>
            <a:r>
              <a:rPr dirty="0" sz="2750" spc="-70" b="1">
                <a:solidFill>
                  <a:srgbClr val="250D1D"/>
                </a:solidFill>
                <a:latin typeface="Tahoma"/>
                <a:cs typeface="Tahoma"/>
              </a:rPr>
              <a:t>Raw </a:t>
            </a:r>
            <a:r>
              <a:rPr dirty="0" sz="2750" spc="90" b="1">
                <a:solidFill>
                  <a:srgbClr val="250D1D"/>
                </a:solidFill>
                <a:latin typeface="Tahoma"/>
                <a:cs typeface="Tahoma"/>
              </a:rPr>
              <a:t>material </a:t>
            </a:r>
            <a:r>
              <a:rPr dirty="0" sz="2750" spc="150" b="1">
                <a:solidFill>
                  <a:srgbClr val="250D1D"/>
                </a:solidFill>
                <a:latin typeface="Tahoma"/>
                <a:cs typeface="Tahoma"/>
              </a:rPr>
              <a:t>collection </a:t>
            </a:r>
            <a:r>
              <a:rPr dirty="0" sz="2750" spc="40" b="1">
                <a:solidFill>
                  <a:srgbClr val="250D1D"/>
                </a:solidFill>
                <a:latin typeface="Tahoma"/>
                <a:cs typeface="Tahoma"/>
              </a:rPr>
              <a:t>rate: </a:t>
            </a:r>
            <a:r>
              <a:rPr dirty="0" sz="2750" spc="-25">
                <a:solidFill>
                  <a:srgbClr val="250D1D"/>
                </a:solidFill>
                <a:latin typeface="Verdana"/>
                <a:cs typeface="Verdana"/>
              </a:rPr>
              <a:t>We </a:t>
            </a:r>
            <a:r>
              <a:rPr dirty="0" sz="2750" spc="45">
                <a:solidFill>
                  <a:srgbClr val="250D1D"/>
                </a:solidFill>
                <a:latin typeface="Verdana"/>
                <a:cs typeface="Verdana"/>
              </a:rPr>
              <a:t>have </a:t>
            </a:r>
            <a:r>
              <a:rPr dirty="0" sz="2750" spc="165">
                <a:solidFill>
                  <a:srgbClr val="250D1D"/>
                </a:solidFill>
                <a:latin typeface="Verdana"/>
                <a:cs typeface="Verdana"/>
              </a:rPr>
              <a:t>collected </a:t>
            </a:r>
            <a:r>
              <a:rPr dirty="0" sz="2750" spc="100">
                <a:solidFill>
                  <a:srgbClr val="250D1D"/>
                </a:solidFill>
                <a:latin typeface="Verdana"/>
                <a:cs typeface="Verdana"/>
              </a:rPr>
              <a:t>around </a:t>
            </a:r>
            <a:r>
              <a:rPr dirty="0" sz="2750" spc="-140" b="1">
                <a:solidFill>
                  <a:srgbClr val="250D1D"/>
                </a:solidFill>
                <a:latin typeface="Tahoma"/>
                <a:cs typeface="Tahoma"/>
              </a:rPr>
              <a:t>50+ </a:t>
            </a:r>
            <a:r>
              <a:rPr dirty="0" sz="2750" spc="80">
                <a:solidFill>
                  <a:srgbClr val="250D1D"/>
                </a:solidFill>
                <a:latin typeface="Verdana"/>
                <a:cs typeface="Verdana"/>
              </a:rPr>
              <a:t>used </a:t>
            </a:r>
            <a:r>
              <a:rPr dirty="0" sz="2750" spc="145">
                <a:solidFill>
                  <a:srgbClr val="250D1D"/>
                </a:solidFill>
                <a:latin typeface="Verdana"/>
                <a:cs typeface="Verdana"/>
              </a:rPr>
              <a:t>old </a:t>
            </a:r>
            <a:r>
              <a:rPr dirty="0" sz="2750" spc="135">
                <a:solidFill>
                  <a:srgbClr val="250D1D"/>
                </a:solidFill>
                <a:latin typeface="Verdana"/>
                <a:cs typeface="Verdana"/>
              </a:rPr>
              <a:t>clothes </a:t>
            </a:r>
            <a:r>
              <a:rPr dirty="0" sz="2750" spc="-15">
                <a:solidFill>
                  <a:srgbClr val="250D1D"/>
                </a:solidFill>
                <a:latin typeface="Verdana"/>
                <a:cs typeface="Verdana"/>
              </a:rPr>
              <a:t>as </a:t>
            </a:r>
            <a:r>
              <a:rPr dirty="0" sz="2750" spc="-955">
                <a:solidFill>
                  <a:srgbClr val="250D1D"/>
                </a:solidFill>
                <a:latin typeface="Verdana"/>
                <a:cs typeface="Verdana"/>
              </a:rPr>
              <a:t> </a:t>
            </a:r>
            <a:r>
              <a:rPr dirty="0" sz="2750" spc="20">
                <a:solidFill>
                  <a:srgbClr val="250D1D"/>
                </a:solidFill>
                <a:latin typeface="Verdana"/>
                <a:cs typeface="Verdana"/>
              </a:rPr>
              <a:t>raw</a:t>
            </a:r>
            <a:r>
              <a:rPr dirty="0" sz="2750" spc="-20">
                <a:solidFill>
                  <a:srgbClr val="250D1D"/>
                </a:solidFill>
                <a:latin typeface="Verdana"/>
                <a:cs typeface="Verdana"/>
              </a:rPr>
              <a:t> </a:t>
            </a:r>
            <a:r>
              <a:rPr dirty="0" sz="2750" spc="55">
                <a:solidFill>
                  <a:srgbClr val="250D1D"/>
                </a:solidFill>
                <a:latin typeface="Verdana"/>
                <a:cs typeface="Verdana"/>
              </a:rPr>
              <a:t>materials.</a:t>
            </a:r>
            <a:endParaRPr sz="275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3150">
              <a:latin typeface="Verdana"/>
              <a:cs typeface="Verdana"/>
            </a:endParaRPr>
          </a:p>
          <a:p>
            <a:pPr marL="12700" marR="894080">
              <a:lnSpc>
                <a:spcPct val="116799"/>
              </a:lnSpc>
            </a:pPr>
            <a:r>
              <a:rPr dirty="0" sz="2750" spc="135" b="1">
                <a:solidFill>
                  <a:srgbClr val="250D1D"/>
                </a:solidFill>
                <a:latin typeface="Tahoma"/>
                <a:cs typeface="Tahoma"/>
              </a:rPr>
              <a:t>Upcycling</a:t>
            </a:r>
            <a:r>
              <a:rPr dirty="0" sz="2750" spc="130" b="1">
                <a:solidFill>
                  <a:srgbClr val="250D1D"/>
                </a:solidFill>
                <a:latin typeface="Tahoma"/>
                <a:cs typeface="Tahoma"/>
              </a:rPr>
              <a:t> </a:t>
            </a:r>
            <a:r>
              <a:rPr dirty="0" sz="2750" spc="114" b="1">
                <a:solidFill>
                  <a:srgbClr val="250D1D"/>
                </a:solidFill>
                <a:latin typeface="Tahoma"/>
                <a:cs typeface="Tahoma"/>
              </a:rPr>
              <a:t>Efficiency:</a:t>
            </a:r>
            <a:r>
              <a:rPr dirty="0" sz="2750" spc="160" b="1">
                <a:solidFill>
                  <a:srgbClr val="250D1D"/>
                </a:solidFill>
                <a:latin typeface="Tahoma"/>
                <a:cs typeface="Tahoma"/>
              </a:rPr>
              <a:t> </a:t>
            </a:r>
            <a:r>
              <a:rPr dirty="0" sz="2750" spc="160">
                <a:solidFill>
                  <a:srgbClr val="250D1D"/>
                </a:solidFill>
                <a:latin typeface="Verdana"/>
                <a:cs typeface="Verdana"/>
              </a:rPr>
              <a:t>Upcycled</a:t>
            </a:r>
            <a:r>
              <a:rPr dirty="0" sz="2750">
                <a:solidFill>
                  <a:srgbClr val="250D1D"/>
                </a:solidFill>
                <a:latin typeface="Verdana"/>
                <a:cs typeface="Verdana"/>
              </a:rPr>
              <a:t> </a:t>
            </a:r>
            <a:r>
              <a:rPr dirty="0" sz="2750" spc="100" b="1">
                <a:solidFill>
                  <a:srgbClr val="250D1D"/>
                </a:solidFill>
                <a:latin typeface="Tahoma"/>
                <a:cs typeface="Tahoma"/>
              </a:rPr>
              <a:t>30</a:t>
            </a:r>
            <a:r>
              <a:rPr dirty="0" sz="2750" spc="135" b="1">
                <a:solidFill>
                  <a:srgbClr val="250D1D"/>
                </a:solidFill>
                <a:latin typeface="Tahoma"/>
                <a:cs typeface="Tahoma"/>
              </a:rPr>
              <a:t> </a:t>
            </a:r>
            <a:r>
              <a:rPr dirty="0" sz="2750" spc="105" b="1">
                <a:solidFill>
                  <a:srgbClr val="250D1D"/>
                </a:solidFill>
                <a:latin typeface="Tahoma"/>
                <a:cs typeface="Tahoma"/>
              </a:rPr>
              <a:t>products</a:t>
            </a:r>
            <a:r>
              <a:rPr dirty="0" sz="2750" spc="105">
                <a:solidFill>
                  <a:srgbClr val="250D1D"/>
                </a:solidFill>
                <a:latin typeface="Verdana"/>
                <a:cs typeface="Verdana"/>
              </a:rPr>
              <a:t>.</a:t>
            </a:r>
            <a:r>
              <a:rPr dirty="0" sz="2750">
                <a:solidFill>
                  <a:srgbClr val="250D1D"/>
                </a:solidFill>
                <a:latin typeface="Verdana"/>
                <a:cs typeface="Verdana"/>
              </a:rPr>
              <a:t> </a:t>
            </a:r>
            <a:r>
              <a:rPr dirty="0" sz="2750" spc="90">
                <a:solidFill>
                  <a:srgbClr val="250D1D"/>
                </a:solidFill>
                <a:latin typeface="Verdana"/>
                <a:cs typeface="Verdana"/>
              </a:rPr>
              <a:t>For</a:t>
            </a:r>
            <a:r>
              <a:rPr dirty="0" sz="2750">
                <a:solidFill>
                  <a:srgbClr val="250D1D"/>
                </a:solidFill>
                <a:latin typeface="Verdana"/>
                <a:cs typeface="Verdana"/>
              </a:rPr>
              <a:t> </a:t>
            </a:r>
            <a:r>
              <a:rPr dirty="0" sz="2750" spc="60">
                <a:solidFill>
                  <a:srgbClr val="250D1D"/>
                </a:solidFill>
                <a:latin typeface="Verdana"/>
                <a:cs typeface="Verdana"/>
              </a:rPr>
              <a:t>more</a:t>
            </a:r>
            <a:r>
              <a:rPr dirty="0" sz="2750" spc="-5">
                <a:solidFill>
                  <a:srgbClr val="250D1D"/>
                </a:solidFill>
                <a:latin typeface="Verdana"/>
                <a:cs typeface="Verdana"/>
              </a:rPr>
              <a:t> </a:t>
            </a:r>
            <a:r>
              <a:rPr dirty="0" sz="2750" spc="114">
                <a:solidFill>
                  <a:srgbClr val="250D1D"/>
                </a:solidFill>
                <a:latin typeface="Verdana"/>
                <a:cs typeface="Verdana"/>
              </a:rPr>
              <a:t>efficiency,</a:t>
            </a:r>
            <a:r>
              <a:rPr dirty="0" sz="2750">
                <a:solidFill>
                  <a:srgbClr val="250D1D"/>
                </a:solidFill>
                <a:latin typeface="Verdana"/>
                <a:cs typeface="Verdana"/>
              </a:rPr>
              <a:t> </a:t>
            </a:r>
            <a:r>
              <a:rPr dirty="0" sz="2750" spc="85">
                <a:solidFill>
                  <a:srgbClr val="250D1D"/>
                </a:solidFill>
                <a:latin typeface="Verdana"/>
                <a:cs typeface="Verdana"/>
              </a:rPr>
              <a:t>the</a:t>
            </a:r>
            <a:r>
              <a:rPr dirty="0" sz="2750" spc="-5">
                <a:solidFill>
                  <a:srgbClr val="250D1D"/>
                </a:solidFill>
                <a:latin typeface="Verdana"/>
                <a:cs typeface="Verdana"/>
              </a:rPr>
              <a:t> </a:t>
            </a:r>
            <a:r>
              <a:rPr dirty="0" sz="2750" spc="120">
                <a:solidFill>
                  <a:srgbClr val="250D1D"/>
                </a:solidFill>
                <a:latin typeface="Verdana"/>
                <a:cs typeface="Verdana"/>
              </a:rPr>
              <a:t>process </a:t>
            </a:r>
            <a:r>
              <a:rPr dirty="0" sz="2750" spc="-955">
                <a:solidFill>
                  <a:srgbClr val="250D1D"/>
                </a:solidFill>
                <a:latin typeface="Verdana"/>
                <a:cs typeface="Verdana"/>
              </a:rPr>
              <a:t> </a:t>
            </a:r>
            <a:r>
              <a:rPr dirty="0" sz="2750" spc="85">
                <a:solidFill>
                  <a:srgbClr val="250D1D"/>
                </a:solidFill>
                <a:latin typeface="Verdana"/>
                <a:cs typeface="Verdana"/>
              </a:rPr>
              <a:t>needs</a:t>
            </a:r>
            <a:r>
              <a:rPr dirty="0" sz="2750" spc="-15">
                <a:solidFill>
                  <a:srgbClr val="250D1D"/>
                </a:solidFill>
                <a:latin typeface="Verdana"/>
                <a:cs typeface="Verdana"/>
              </a:rPr>
              <a:t> </a:t>
            </a:r>
            <a:r>
              <a:rPr dirty="0" sz="2750" spc="70">
                <a:solidFill>
                  <a:srgbClr val="250D1D"/>
                </a:solidFill>
                <a:latin typeface="Verdana"/>
                <a:cs typeface="Verdana"/>
              </a:rPr>
              <a:t>funding.</a:t>
            </a:r>
            <a:endParaRPr sz="275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36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2750" spc="80" b="1">
                <a:solidFill>
                  <a:srgbClr val="250D1D"/>
                </a:solidFill>
                <a:latin typeface="Tahoma"/>
                <a:cs typeface="Tahoma"/>
              </a:rPr>
              <a:t>Sales</a:t>
            </a:r>
            <a:r>
              <a:rPr dirty="0" sz="2750" spc="125" b="1">
                <a:solidFill>
                  <a:srgbClr val="250D1D"/>
                </a:solidFill>
                <a:latin typeface="Tahoma"/>
                <a:cs typeface="Tahoma"/>
              </a:rPr>
              <a:t> </a:t>
            </a:r>
            <a:r>
              <a:rPr dirty="0" sz="2750" spc="80" b="1">
                <a:solidFill>
                  <a:srgbClr val="250D1D"/>
                </a:solidFill>
                <a:latin typeface="Tahoma"/>
                <a:cs typeface="Tahoma"/>
              </a:rPr>
              <a:t>volume:</a:t>
            </a:r>
            <a:r>
              <a:rPr dirty="0" sz="2750" spc="150" b="1">
                <a:solidFill>
                  <a:srgbClr val="250D1D"/>
                </a:solidFill>
                <a:latin typeface="Tahoma"/>
                <a:cs typeface="Tahoma"/>
              </a:rPr>
              <a:t> </a:t>
            </a:r>
            <a:r>
              <a:rPr dirty="0" sz="2750" spc="-25">
                <a:solidFill>
                  <a:srgbClr val="250D1D"/>
                </a:solidFill>
                <a:latin typeface="Verdana"/>
                <a:cs typeface="Verdana"/>
              </a:rPr>
              <a:t>We</a:t>
            </a:r>
            <a:r>
              <a:rPr dirty="0" sz="2750" spc="-15">
                <a:solidFill>
                  <a:srgbClr val="250D1D"/>
                </a:solidFill>
                <a:latin typeface="Verdana"/>
                <a:cs typeface="Verdana"/>
              </a:rPr>
              <a:t> </a:t>
            </a:r>
            <a:r>
              <a:rPr dirty="0" sz="2750" spc="45">
                <a:solidFill>
                  <a:srgbClr val="250D1D"/>
                </a:solidFill>
                <a:latin typeface="Verdana"/>
                <a:cs typeface="Verdana"/>
              </a:rPr>
              <a:t>have</a:t>
            </a:r>
            <a:r>
              <a:rPr dirty="0" sz="2750" spc="-15">
                <a:solidFill>
                  <a:srgbClr val="250D1D"/>
                </a:solidFill>
                <a:latin typeface="Verdana"/>
                <a:cs typeface="Verdana"/>
              </a:rPr>
              <a:t> </a:t>
            </a:r>
            <a:r>
              <a:rPr dirty="0" sz="2750" spc="85">
                <a:solidFill>
                  <a:srgbClr val="250D1D"/>
                </a:solidFill>
                <a:latin typeface="Verdana"/>
                <a:cs typeface="Verdana"/>
              </a:rPr>
              <a:t>already</a:t>
            </a:r>
            <a:r>
              <a:rPr dirty="0" sz="2750" spc="-15">
                <a:solidFill>
                  <a:srgbClr val="250D1D"/>
                </a:solidFill>
                <a:latin typeface="Verdana"/>
                <a:cs typeface="Verdana"/>
              </a:rPr>
              <a:t> </a:t>
            </a:r>
            <a:r>
              <a:rPr dirty="0" sz="2750" spc="130">
                <a:solidFill>
                  <a:srgbClr val="250D1D"/>
                </a:solidFill>
                <a:latin typeface="Verdana"/>
                <a:cs typeface="Verdana"/>
              </a:rPr>
              <a:t>sold</a:t>
            </a:r>
            <a:r>
              <a:rPr dirty="0" sz="2750" spc="-5">
                <a:solidFill>
                  <a:srgbClr val="250D1D"/>
                </a:solidFill>
                <a:latin typeface="Verdana"/>
                <a:cs typeface="Verdana"/>
              </a:rPr>
              <a:t> </a:t>
            </a:r>
            <a:r>
              <a:rPr dirty="0" sz="2750" spc="55" b="1">
                <a:solidFill>
                  <a:srgbClr val="250D1D"/>
                </a:solidFill>
                <a:latin typeface="Tahoma"/>
                <a:cs typeface="Tahoma"/>
              </a:rPr>
              <a:t>20</a:t>
            </a:r>
            <a:r>
              <a:rPr dirty="0" sz="2750" spc="125" b="1">
                <a:solidFill>
                  <a:srgbClr val="250D1D"/>
                </a:solidFill>
                <a:latin typeface="Tahoma"/>
                <a:cs typeface="Tahoma"/>
              </a:rPr>
              <a:t> </a:t>
            </a:r>
            <a:r>
              <a:rPr dirty="0" sz="2750" spc="155" b="1">
                <a:solidFill>
                  <a:srgbClr val="250D1D"/>
                </a:solidFill>
                <a:latin typeface="Tahoma"/>
                <a:cs typeface="Tahoma"/>
              </a:rPr>
              <a:t>upcycled</a:t>
            </a:r>
            <a:r>
              <a:rPr dirty="0" sz="2750" spc="125" b="1">
                <a:solidFill>
                  <a:srgbClr val="250D1D"/>
                </a:solidFill>
                <a:latin typeface="Tahoma"/>
                <a:cs typeface="Tahoma"/>
              </a:rPr>
              <a:t> </a:t>
            </a:r>
            <a:r>
              <a:rPr dirty="0" sz="2750" spc="105" b="1">
                <a:solidFill>
                  <a:srgbClr val="250D1D"/>
                </a:solidFill>
                <a:latin typeface="Tahoma"/>
                <a:cs typeface="Tahoma"/>
              </a:rPr>
              <a:t>products</a:t>
            </a:r>
            <a:r>
              <a:rPr dirty="0" sz="2750" spc="105">
                <a:solidFill>
                  <a:srgbClr val="250D1D"/>
                </a:solidFill>
                <a:latin typeface="Verdana"/>
                <a:cs typeface="Verdana"/>
              </a:rPr>
              <a:t>.</a:t>
            </a:r>
            <a:endParaRPr sz="275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36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2750" spc="120" b="1">
                <a:solidFill>
                  <a:srgbClr val="250D1D"/>
                </a:solidFill>
                <a:latin typeface="Tahoma"/>
                <a:cs typeface="Tahoma"/>
              </a:rPr>
              <a:t>Customer</a:t>
            </a:r>
            <a:r>
              <a:rPr dirty="0" sz="2750" spc="135" b="1">
                <a:solidFill>
                  <a:srgbClr val="250D1D"/>
                </a:solidFill>
                <a:latin typeface="Tahoma"/>
                <a:cs typeface="Tahoma"/>
              </a:rPr>
              <a:t> </a:t>
            </a:r>
            <a:r>
              <a:rPr dirty="0" sz="2750" spc="95" b="1">
                <a:solidFill>
                  <a:srgbClr val="250D1D"/>
                </a:solidFill>
                <a:latin typeface="Tahoma"/>
                <a:cs typeface="Tahoma"/>
              </a:rPr>
              <a:t>satisfaction:</a:t>
            </a:r>
            <a:r>
              <a:rPr dirty="0" sz="2750" spc="160" b="1">
                <a:solidFill>
                  <a:srgbClr val="250D1D"/>
                </a:solidFill>
                <a:latin typeface="Tahoma"/>
                <a:cs typeface="Tahoma"/>
              </a:rPr>
              <a:t> </a:t>
            </a:r>
            <a:r>
              <a:rPr dirty="0" sz="2750" spc="105">
                <a:solidFill>
                  <a:srgbClr val="250D1D"/>
                </a:solidFill>
                <a:latin typeface="Verdana"/>
                <a:cs typeface="Verdana"/>
              </a:rPr>
              <a:t>Received</a:t>
            </a:r>
            <a:r>
              <a:rPr dirty="0" sz="2750">
                <a:solidFill>
                  <a:srgbClr val="250D1D"/>
                </a:solidFill>
                <a:latin typeface="Verdana"/>
                <a:cs typeface="Verdana"/>
              </a:rPr>
              <a:t> </a:t>
            </a:r>
            <a:r>
              <a:rPr dirty="0" sz="2750" spc="25">
                <a:solidFill>
                  <a:srgbClr val="250D1D"/>
                </a:solidFill>
                <a:latin typeface="Verdana"/>
                <a:cs typeface="Verdana"/>
              </a:rPr>
              <a:t>huge</a:t>
            </a:r>
            <a:r>
              <a:rPr dirty="0" sz="2750" spc="-5">
                <a:solidFill>
                  <a:srgbClr val="250D1D"/>
                </a:solidFill>
                <a:latin typeface="Verdana"/>
                <a:cs typeface="Verdana"/>
              </a:rPr>
              <a:t> </a:t>
            </a:r>
            <a:r>
              <a:rPr dirty="0" sz="2750" spc="114">
                <a:solidFill>
                  <a:srgbClr val="250D1D"/>
                </a:solidFill>
                <a:latin typeface="Verdana"/>
                <a:cs typeface="Verdana"/>
              </a:rPr>
              <a:t>positive</a:t>
            </a:r>
            <a:r>
              <a:rPr dirty="0" sz="2750" spc="-5">
                <a:solidFill>
                  <a:srgbClr val="250D1D"/>
                </a:solidFill>
                <a:latin typeface="Verdana"/>
                <a:cs typeface="Verdana"/>
              </a:rPr>
              <a:t> </a:t>
            </a:r>
            <a:r>
              <a:rPr dirty="0" sz="2750" spc="70">
                <a:solidFill>
                  <a:srgbClr val="250D1D"/>
                </a:solidFill>
                <a:latin typeface="Verdana"/>
                <a:cs typeface="Verdana"/>
              </a:rPr>
              <a:t>reviews</a:t>
            </a:r>
            <a:r>
              <a:rPr dirty="0" sz="2750" spc="5">
                <a:solidFill>
                  <a:srgbClr val="250D1D"/>
                </a:solidFill>
                <a:latin typeface="Verdana"/>
                <a:cs typeface="Verdana"/>
              </a:rPr>
              <a:t> </a:t>
            </a:r>
            <a:r>
              <a:rPr dirty="0" sz="2750" spc="95">
                <a:solidFill>
                  <a:srgbClr val="250D1D"/>
                </a:solidFill>
                <a:latin typeface="Verdana"/>
                <a:cs typeface="Verdana"/>
              </a:rPr>
              <a:t>from</a:t>
            </a:r>
            <a:r>
              <a:rPr dirty="0" sz="2750" spc="-5">
                <a:solidFill>
                  <a:srgbClr val="250D1D"/>
                </a:solidFill>
                <a:latin typeface="Verdana"/>
                <a:cs typeface="Verdana"/>
              </a:rPr>
              <a:t> </a:t>
            </a:r>
            <a:r>
              <a:rPr dirty="0" sz="2750" spc="70">
                <a:solidFill>
                  <a:srgbClr val="250D1D"/>
                </a:solidFill>
                <a:latin typeface="Verdana"/>
                <a:cs typeface="Verdana"/>
              </a:rPr>
              <a:t>consumers.</a:t>
            </a:r>
            <a:endParaRPr sz="275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36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2750" spc="114" b="1">
                <a:solidFill>
                  <a:srgbClr val="250D1D"/>
                </a:solidFill>
                <a:latin typeface="Tahoma"/>
                <a:cs typeface="Tahoma"/>
              </a:rPr>
              <a:t>Social</a:t>
            </a:r>
            <a:r>
              <a:rPr dirty="0" sz="2750" spc="130" b="1">
                <a:solidFill>
                  <a:srgbClr val="250D1D"/>
                </a:solidFill>
                <a:latin typeface="Tahoma"/>
                <a:cs typeface="Tahoma"/>
              </a:rPr>
              <a:t> </a:t>
            </a:r>
            <a:r>
              <a:rPr dirty="0" sz="2750" spc="80" b="1">
                <a:solidFill>
                  <a:srgbClr val="250D1D"/>
                </a:solidFill>
                <a:latin typeface="Tahoma"/>
                <a:cs typeface="Tahoma"/>
              </a:rPr>
              <a:t>and</a:t>
            </a:r>
            <a:r>
              <a:rPr dirty="0" sz="2750" spc="130" b="1">
                <a:solidFill>
                  <a:srgbClr val="250D1D"/>
                </a:solidFill>
                <a:latin typeface="Tahoma"/>
                <a:cs typeface="Tahoma"/>
              </a:rPr>
              <a:t> </a:t>
            </a:r>
            <a:r>
              <a:rPr dirty="0" sz="2750" spc="114" b="1">
                <a:solidFill>
                  <a:srgbClr val="250D1D"/>
                </a:solidFill>
                <a:latin typeface="Tahoma"/>
                <a:cs typeface="Tahoma"/>
              </a:rPr>
              <a:t>environmental</a:t>
            </a:r>
            <a:r>
              <a:rPr dirty="0" sz="2750" spc="130" b="1">
                <a:solidFill>
                  <a:srgbClr val="250D1D"/>
                </a:solidFill>
                <a:latin typeface="Tahoma"/>
                <a:cs typeface="Tahoma"/>
              </a:rPr>
              <a:t> </a:t>
            </a:r>
            <a:r>
              <a:rPr dirty="0" sz="2750" spc="85" b="1">
                <a:solidFill>
                  <a:srgbClr val="250D1D"/>
                </a:solidFill>
                <a:latin typeface="Tahoma"/>
                <a:cs typeface="Tahoma"/>
              </a:rPr>
              <a:t>impact:</a:t>
            </a:r>
            <a:r>
              <a:rPr dirty="0" sz="2750" spc="155" b="1">
                <a:solidFill>
                  <a:srgbClr val="250D1D"/>
                </a:solidFill>
                <a:latin typeface="Tahoma"/>
                <a:cs typeface="Tahoma"/>
              </a:rPr>
              <a:t> </a:t>
            </a:r>
            <a:r>
              <a:rPr dirty="0" sz="2750" spc="110">
                <a:solidFill>
                  <a:srgbClr val="250D1D"/>
                </a:solidFill>
                <a:latin typeface="Verdana"/>
                <a:cs typeface="Verdana"/>
              </a:rPr>
              <a:t>Employed</a:t>
            </a:r>
            <a:r>
              <a:rPr dirty="0" sz="2750" spc="-10">
                <a:solidFill>
                  <a:srgbClr val="250D1D"/>
                </a:solidFill>
                <a:latin typeface="Verdana"/>
                <a:cs typeface="Verdana"/>
              </a:rPr>
              <a:t> </a:t>
            </a:r>
            <a:r>
              <a:rPr dirty="0" sz="2750" spc="35">
                <a:solidFill>
                  <a:srgbClr val="250D1D"/>
                </a:solidFill>
                <a:latin typeface="Verdana"/>
                <a:cs typeface="Verdana"/>
              </a:rPr>
              <a:t>6</a:t>
            </a:r>
            <a:r>
              <a:rPr dirty="0" sz="2750" spc="-10">
                <a:solidFill>
                  <a:srgbClr val="250D1D"/>
                </a:solidFill>
                <a:latin typeface="Verdana"/>
                <a:cs typeface="Verdana"/>
              </a:rPr>
              <a:t> </a:t>
            </a:r>
            <a:r>
              <a:rPr dirty="0" sz="2750" spc="60">
                <a:solidFill>
                  <a:srgbClr val="250D1D"/>
                </a:solidFill>
                <a:latin typeface="Verdana"/>
                <a:cs typeface="Verdana"/>
              </a:rPr>
              <a:t>women</a:t>
            </a:r>
            <a:r>
              <a:rPr dirty="0" sz="2750" spc="-10">
                <a:solidFill>
                  <a:srgbClr val="250D1D"/>
                </a:solidFill>
                <a:latin typeface="Verdana"/>
                <a:cs typeface="Verdana"/>
              </a:rPr>
              <a:t> </a:t>
            </a:r>
            <a:r>
              <a:rPr dirty="0" sz="2750" spc="70">
                <a:solidFill>
                  <a:srgbClr val="250D1D"/>
                </a:solidFill>
                <a:latin typeface="Verdana"/>
                <a:cs typeface="Verdana"/>
              </a:rPr>
              <a:t>who</a:t>
            </a:r>
            <a:r>
              <a:rPr dirty="0" sz="2750" spc="-10">
                <a:solidFill>
                  <a:srgbClr val="250D1D"/>
                </a:solidFill>
                <a:latin typeface="Verdana"/>
                <a:cs typeface="Verdana"/>
              </a:rPr>
              <a:t> </a:t>
            </a:r>
            <a:r>
              <a:rPr dirty="0" sz="2750" spc="25">
                <a:solidFill>
                  <a:srgbClr val="250D1D"/>
                </a:solidFill>
                <a:latin typeface="Verdana"/>
                <a:cs typeface="Verdana"/>
              </a:rPr>
              <a:t>work</a:t>
            </a:r>
            <a:r>
              <a:rPr dirty="0" sz="2750">
                <a:solidFill>
                  <a:srgbClr val="250D1D"/>
                </a:solidFill>
                <a:latin typeface="Verdana"/>
                <a:cs typeface="Verdana"/>
              </a:rPr>
              <a:t> </a:t>
            </a:r>
            <a:r>
              <a:rPr dirty="0" sz="2750" spc="95">
                <a:solidFill>
                  <a:srgbClr val="250D1D"/>
                </a:solidFill>
                <a:latin typeface="Verdana"/>
                <a:cs typeface="Verdana"/>
              </a:rPr>
              <a:t>from</a:t>
            </a:r>
            <a:r>
              <a:rPr dirty="0" sz="2750" spc="-10">
                <a:solidFill>
                  <a:srgbClr val="250D1D"/>
                </a:solidFill>
                <a:latin typeface="Verdana"/>
                <a:cs typeface="Verdana"/>
              </a:rPr>
              <a:t> </a:t>
            </a:r>
            <a:r>
              <a:rPr dirty="0" sz="2750" spc="95">
                <a:solidFill>
                  <a:srgbClr val="250D1D"/>
                </a:solidFill>
                <a:latin typeface="Verdana"/>
                <a:cs typeface="Verdana"/>
              </a:rPr>
              <a:t>their</a:t>
            </a:r>
            <a:r>
              <a:rPr dirty="0" sz="2750" spc="-5">
                <a:solidFill>
                  <a:srgbClr val="250D1D"/>
                </a:solidFill>
                <a:latin typeface="Verdana"/>
                <a:cs typeface="Verdana"/>
              </a:rPr>
              <a:t> </a:t>
            </a:r>
            <a:r>
              <a:rPr dirty="0" sz="2750" spc="30">
                <a:solidFill>
                  <a:srgbClr val="250D1D"/>
                </a:solidFill>
                <a:latin typeface="Verdana"/>
                <a:cs typeface="Verdana"/>
              </a:rPr>
              <a:t>homes.</a:t>
            </a:r>
            <a:endParaRPr sz="2750">
              <a:latin typeface="Verdana"/>
              <a:cs typeface="Verdana"/>
            </a:endParaRPr>
          </a:p>
        </p:txBody>
      </p:sp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366664" y="297597"/>
            <a:ext cx="2152649" cy="2152649"/>
          </a:xfrm>
          <a:prstGeom prst="rect">
            <a:avLst/>
          </a:prstGeom>
        </p:spPr>
      </p:pic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4939845" y="738228"/>
            <a:ext cx="9704070" cy="9398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0" spc="-50">
                <a:solidFill>
                  <a:srgbClr val="16619D"/>
                </a:solidFill>
                <a:latin typeface="Tahoma"/>
                <a:cs typeface="Tahoma"/>
              </a:rPr>
              <a:t>Key</a:t>
            </a:r>
            <a:r>
              <a:rPr dirty="0" sz="6000" spc="-195">
                <a:solidFill>
                  <a:srgbClr val="16619D"/>
                </a:solidFill>
                <a:latin typeface="Tahoma"/>
                <a:cs typeface="Tahoma"/>
              </a:rPr>
              <a:t> </a:t>
            </a:r>
            <a:r>
              <a:rPr dirty="0" sz="6000" spc="-155">
                <a:solidFill>
                  <a:srgbClr val="16619D"/>
                </a:solidFill>
                <a:latin typeface="Tahoma"/>
                <a:cs typeface="Tahoma"/>
              </a:rPr>
              <a:t>Performance</a:t>
            </a:r>
            <a:r>
              <a:rPr dirty="0" sz="6000" spc="-195">
                <a:solidFill>
                  <a:srgbClr val="16619D"/>
                </a:solidFill>
                <a:latin typeface="Tahoma"/>
                <a:cs typeface="Tahoma"/>
              </a:rPr>
              <a:t> </a:t>
            </a:r>
            <a:r>
              <a:rPr dirty="0" sz="6000" spc="-315">
                <a:solidFill>
                  <a:srgbClr val="16619D"/>
                </a:solidFill>
                <a:latin typeface="Tahoma"/>
                <a:cs typeface="Tahoma"/>
              </a:rPr>
              <a:t>Indicator</a:t>
            </a:r>
            <a:endParaRPr sz="60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6581775" cy="1173480"/>
            <a:chOff x="0" y="0"/>
            <a:chExt cx="6581775" cy="117348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5712460" cy="762000"/>
            </a:xfrm>
            <a:custGeom>
              <a:avLst/>
              <a:gdLst/>
              <a:ahLst/>
              <a:cxnLst/>
              <a:rect l="l" t="t" r="r" b="b"/>
              <a:pathLst>
                <a:path w="5712460" h="762000">
                  <a:moveTo>
                    <a:pt x="4942188" y="761999"/>
                  </a:moveTo>
                  <a:lnTo>
                    <a:pt x="0" y="761999"/>
                  </a:lnTo>
                  <a:lnTo>
                    <a:pt x="0" y="0"/>
                  </a:lnTo>
                  <a:lnTo>
                    <a:pt x="5712321" y="0"/>
                  </a:lnTo>
                  <a:lnTo>
                    <a:pt x="5712321" y="1374"/>
                  </a:lnTo>
                  <a:lnTo>
                    <a:pt x="4942188" y="761999"/>
                  </a:lnTo>
                  <a:close/>
                </a:path>
              </a:pathLst>
            </a:custGeom>
            <a:solidFill>
              <a:srgbClr val="255C8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5428664" y="15123"/>
              <a:ext cx="1152525" cy="1158240"/>
            </a:xfrm>
            <a:custGeom>
              <a:avLst/>
              <a:gdLst/>
              <a:ahLst/>
              <a:cxnLst/>
              <a:rect l="l" t="t" r="r" b="b"/>
              <a:pathLst>
                <a:path w="1152525" h="1158240">
                  <a:moveTo>
                    <a:pt x="200056" y="705744"/>
                  </a:moveTo>
                  <a:lnTo>
                    <a:pt x="7311" y="705744"/>
                  </a:lnTo>
                  <a:lnTo>
                    <a:pt x="0" y="698390"/>
                  </a:lnTo>
                  <a:lnTo>
                    <a:pt x="0" y="484120"/>
                  </a:lnTo>
                  <a:lnTo>
                    <a:pt x="7311" y="476766"/>
                  </a:lnTo>
                  <a:lnTo>
                    <a:pt x="200056" y="476766"/>
                  </a:lnTo>
                  <a:lnTo>
                    <a:pt x="207368" y="484120"/>
                  </a:lnTo>
                  <a:lnTo>
                    <a:pt x="207368" y="509618"/>
                  </a:lnTo>
                  <a:lnTo>
                    <a:pt x="32662" y="509618"/>
                  </a:lnTo>
                  <a:lnTo>
                    <a:pt x="32662" y="672891"/>
                  </a:lnTo>
                  <a:lnTo>
                    <a:pt x="207368" y="672891"/>
                  </a:lnTo>
                  <a:lnTo>
                    <a:pt x="207368" y="698390"/>
                  </a:lnTo>
                  <a:lnTo>
                    <a:pt x="200056" y="705744"/>
                  </a:lnTo>
                  <a:close/>
                </a:path>
                <a:path w="1152525" h="1158240">
                  <a:moveTo>
                    <a:pt x="207368" y="672891"/>
                  </a:moveTo>
                  <a:lnTo>
                    <a:pt x="174705" y="672891"/>
                  </a:lnTo>
                  <a:lnTo>
                    <a:pt x="174705" y="509618"/>
                  </a:lnTo>
                  <a:lnTo>
                    <a:pt x="207368" y="509618"/>
                  </a:lnTo>
                  <a:lnTo>
                    <a:pt x="207368" y="672891"/>
                  </a:lnTo>
                  <a:close/>
                </a:path>
                <a:path w="1152525" h="1158240">
                  <a:moveTo>
                    <a:pt x="215979" y="346709"/>
                  </a:moveTo>
                  <a:lnTo>
                    <a:pt x="205487" y="346709"/>
                  </a:lnTo>
                  <a:lnTo>
                    <a:pt x="199298" y="342899"/>
                  </a:lnTo>
                  <a:lnTo>
                    <a:pt x="196804" y="336549"/>
                  </a:lnTo>
                  <a:lnTo>
                    <a:pt x="195722" y="330199"/>
                  </a:lnTo>
                  <a:lnTo>
                    <a:pt x="197128" y="323849"/>
                  </a:lnTo>
                  <a:lnTo>
                    <a:pt x="200719" y="318769"/>
                  </a:lnTo>
                  <a:lnTo>
                    <a:pt x="206192" y="314959"/>
                  </a:lnTo>
                  <a:lnTo>
                    <a:pt x="901813" y="46989"/>
                  </a:lnTo>
                  <a:lnTo>
                    <a:pt x="856711" y="31749"/>
                  </a:lnTo>
                  <a:lnTo>
                    <a:pt x="851084" y="27939"/>
                  </a:lnTo>
                  <a:lnTo>
                    <a:pt x="847263" y="22859"/>
                  </a:lnTo>
                  <a:lnTo>
                    <a:pt x="845579" y="16509"/>
                  </a:lnTo>
                  <a:lnTo>
                    <a:pt x="846366" y="10159"/>
                  </a:lnTo>
                  <a:lnTo>
                    <a:pt x="849590" y="5079"/>
                  </a:lnTo>
                  <a:lnTo>
                    <a:pt x="854548" y="1269"/>
                  </a:lnTo>
                  <a:lnTo>
                    <a:pt x="860578" y="0"/>
                  </a:lnTo>
                  <a:lnTo>
                    <a:pt x="867018" y="0"/>
                  </a:lnTo>
                  <a:lnTo>
                    <a:pt x="960036" y="31749"/>
                  </a:lnTo>
                  <a:lnTo>
                    <a:pt x="963739" y="34289"/>
                  </a:lnTo>
                  <a:lnTo>
                    <a:pt x="967243" y="44449"/>
                  </a:lnTo>
                  <a:lnTo>
                    <a:pt x="966861" y="49529"/>
                  </a:lnTo>
                  <a:lnTo>
                    <a:pt x="950967" y="77469"/>
                  </a:lnTo>
                  <a:lnTo>
                    <a:pt x="913530" y="77469"/>
                  </a:lnTo>
                  <a:lnTo>
                    <a:pt x="215979" y="346709"/>
                  </a:lnTo>
                  <a:close/>
                </a:path>
                <a:path w="1152525" h="1158240">
                  <a:moveTo>
                    <a:pt x="902355" y="143509"/>
                  </a:moveTo>
                  <a:lnTo>
                    <a:pt x="896193" y="140969"/>
                  </a:lnTo>
                  <a:lnTo>
                    <a:pt x="891298" y="137159"/>
                  </a:lnTo>
                  <a:lnTo>
                    <a:pt x="888512" y="130809"/>
                  </a:lnTo>
                  <a:lnTo>
                    <a:pt x="888032" y="124459"/>
                  </a:lnTo>
                  <a:lnTo>
                    <a:pt x="890054" y="118109"/>
                  </a:lnTo>
                  <a:lnTo>
                    <a:pt x="913530" y="77469"/>
                  </a:lnTo>
                  <a:lnTo>
                    <a:pt x="950967" y="77469"/>
                  </a:lnTo>
                  <a:lnTo>
                    <a:pt x="918457" y="134619"/>
                  </a:lnTo>
                  <a:lnTo>
                    <a:pt x="914203" y="139699"/>
                  </a:lnTo>
                  <a:lnTo>
                    <a:pt x="908597" y="142239"/>
                  </a:lnTo>
                  <a:lnTo>
                    <a:pt x="902355" y="143509"/>
                  </a:lnTo>
                  <a:close/>
                </a:path>
                <a:path w="1152525" h="1158240">
                  <a:moveTo>
                    <a:pt x="1145213" y="704849"/>
                  </a:moveTo>
                  <a:lnTo>
                    <a:pt x="952468" y="704849"/>
                  </a:lnTo>
                  <a:lnTo>
                    <a:pt x="945156" y="697229"/>
                  </a:lnTo>
                  <a:lnTo>
                    <a:pt x="945156" y="166369"/>
                  </a:lnTo>
                  <a:lnTo>
                    <a:pt x="952468" y="160019"/>
                  </a:lnTo>
                  <a:lnTo>
                    <a:pt x="1145213" y="160019"/>
                  </a:lnTo>
                  <a:lnTo>
                    <a:pt x="1152524" y="166369"/>
                  </a:lnTo>
                  <a:lnTo>
                    <a:pt x="1152524" y="193039"/>
                  </a:lnTo>
                  <a:lnTo>
                    <a:pt x="977819" y="193039"/>
                  </a:lnTo>
                  <a:lnTo>
                    <a:pt x="977819" y="671829"/>
                  </a:lnTo>
                  <a:lnTo>
                    <a:pt x="1152524" y="671829"/>
                  </a:lnTo>
                  <a:lnTo>
                    <a:pt x="1152524" y="697229"/>
                  </a:lnTo>
                  <a:lnTo>
                    <a:pt x="1145213" y="704849"/>
                  </a:lnTo>
                  <a:close/>
                </a:path>
                <a:path w="1152525" h="1158240">
                  <a:moveTo>
                    <a:pt x="1152524" y="671829"/>
                  </a:moveTo>
                  <a:lnTo>
                    <a:pt x="1119862" y="671829"/>
                  </a:lnTo>
                  <a:lnTo>
                    <a:pt x="1119862" y="193039"/>
                  </a:lnTo>
                  <a:lnTo>
                    <a:pt x="1152524" y="193039"/>
                  </a:lnTo>
                  <a:lnTo>
                    <a:pt x="1152524" y="671829"/>
                  </a:lnTo>
                  <a:close/>
                </a:path>
                <a:path w="1152525" h="1158240">
                  <a:moveTo>
                    <a:pt x="662767" y="560069"/>
                  </a:moveTo>
                  <a:lnTo>
                    <a:pt x="630104" y="560069"/>
                  </a:lnTo>
                  <a:lnTo>
                    <a:pt x="630104" y="273049"/>
                  </a:lnTo>
                  <a:lnTo>
                    <a:pt x="637416" y="265429"/>
                  </a:lnTo>
                  <a:lnTo>
                    <a:pt x="830160" y="265429"/>
                  </a:lnTo>
                  <a:lnTo>
                    <a:pt x="837472" y="273049"/>
                  </a:lnTo>
                  <a:lnTo>
                    <a:pt x="837472" y="298449"/>
                  </a:lnTo>
                  <a:lnTo>
                    <a:pt x="662767" y="298449"/>
                  </a:lnTo>
                  <a:lnTo>
                    <a:pt x="662767" y="560069"/>
                  </a:lnTo>
                  <a:close/>
                </a:path>
                <a:path w="1152525" h="1158240">
                  <a:moveTo>
                    <a:pt x="883737" y="671829"/>
                  </a:moveTo>
                  <a:lnTo>
                    <a:pt x="767852" y="671829"/>
                  </a:lnTo>
                  <a:lnTo>
                    <a:pt x="776291" y="666749"/>
                  </a:lnTo>
                  <a:lnTo>
                    <a:pt x="785304" y="661669"/>
                  </a:lnTo>
                  <a:lnTo>
                    <a:pt x="794830" y="657859"/>
                  </a:lnTo>
                  <a:lnTo>
                    <a:pt x="804810" y="655319"/>
                  </a:lnTo>
                  <a:lnTo>
                    <a:pt x="804810" y="298449"/>
                  </a:lnTo>
                  <a:lnTo>
                    <a:pt x="837472" y="298449"/>
                  </a:lnTo>
                  <a:lnTo>
                    <a:pt x="837472" y="652779"/>
                  </a:lnTo>
                  <a:lnTo>
                    <a:pt x="872675" y="662939"/>
                  </a:lnTo>
                  <a:lnTo>
                    <a:pt x="883737" y="671829"/>
                  </a:lnTo>
                  <a:close/>
                </a:path>
                <a:path w="1152525" h="1158240">
                  <a:moveTo>
                    <a:pt x="325271" y="853439"/>
                  </a:moveTo>
                  <a:lnTo>
                    <a:pt x="286458" y="845819"/>
                  </a:lnTo>
                  <a:lnTo>
                    <a:pt x="254729" y="824229"/>
                  </a:lnTo>
                  <a:lnTo>
                    <a:pt x="233319" y="792479"/>
                  </a:lnTo>
                  <a:lnTo>
                    <a:pt x="225463" y="753109"/>
                  </a:lnTo>
                  <a:lnTo>
                    <a:pt x="232394" y="716279"/>
                  </a:lnTo>
                  <a:lnTo>
                    <a:pt x="251413" y="685799"/>
                  </a:lnTo>
                  <a:lnTo>
                    <a:pt x="279854" y="662939"/>
                  </a:lnTo>
                  <a:lnTo>
                    <a:pt x="315052" y="652779"/>
                  </a:lnTo>
                  <a:lnTo>
                    <a:pt x="315052" y="378459"/>
                  </a:lnTo>
                  <a:lnTo>
                    <a:pt x="322364" y="370839"/>
                  </a:lnTo>
                  <a:lnTo>
                    <a:pt x="515108" y="370839"/>
                  </a:lnTo>
                  <a:lnTo>
                    <a:pt x="522420" y="378459"/>
                  </a:lnTo>
                  <a:lnTo>
                    <a:pt x="522420" y="403859"/>
                  </a:lnTo>
                  <a:lnTo>
                    <a:pt x="347714" y="403859"/>
                  </a:lnTo>
                  <a:lnTo>
                    <a:pt x="347714" y="655319"/>
                  </a:lnTo>
                  <a:lnTo>
                    <a:pt x="357697" y="657859"/>
                  </a:lnTo>
                  <a:lnTo>
                    <a:pt x="367227" y="661669"/>
                  </a:lnTo>
                  <a:lnTo>
                    <a:pt x="376244" y="666749"/>
                  </a:lnTo>
                  <a:lnTo>
                    <a:pt x="384686" y="671829"/>
                  </a:lnTo>
                  <a:lnTo>
                    <a:pt x="515254" y="671829"/>
                  </a:lnTo>
                  <a:lnTo>
                    <a:pt x="524574" y="685799"/>
                  </a:lnTo>
                  <a:lnTo>
                    <a:pt x="325271" y="685799"/>
                  </a:lnTo>
                  <a:lnTo>
                    <a:pt x="299160" y="690879"/>
                  </a:lnTo>
                  <a:lnTo>
                    <a:pt x="277814" y="704849"/>
                  </a:lnTo>
                  <a:lnTo>
                    <a:pt x="263410" y="726439"/>
                  </a:lnTo>
                  <a:lnTo>
                    <a:pt x="258125" y="753109"/>
                  </a:lnTo>
                  <a:lnTo>
                    <a:pt x="263410" y="778509"/>
                  </a:lnTo>
                  <a:lnTo>
                    <a:pt x="277814" y="800099"/>
                  </a:lnTo>
                  <a:lnTo>
                    <a:pt x="299160" y="815339"/>
                  </a:lnTo>
                  <a:lnTo>
                    <a:pt x="325271" y="820419"/>
                  </a:lnTo>
                  <a:lnTo>
                    <a:pt x="398381" y="820419"/>
                  </a:lnTo>
                  <a:lnTo>
                    <a:pt x="395812" y="824229"/>
                  </a:lnTo>
                  <a:lnTo>
                    <a:pt x="364083" y="845819"/>
                  </a:lnTo>
                  <a:lnTo>
                    <a:pt x="325271" y="853439"/>
                  </a:lnTo>
                  <a:close/>
                </a:path>
                <a:path w="1152525" h="1158240">
                  <a:moveTo>
                    <a:pt x="515254" y="671829"/>
                  </a:moveTo>
                  <a:lnTo>
                    <a:pt x="480313" y="671829"/>
                  </a:lnTo>
                  <a:lnTo>
                    <a:pt x="478660" y="665479"/>
                  </a:lnTo>
                  <a:lnTo>
                    <a:pt x="477452" y="659129"/>
                  </a:lnTo>
                  <a:lnTo>
                    <a:pt x="476711" y="651509"/>
                  </a:lnTo>
                  <a:lnTo>
                    <a:pt x="476459" y="645159"/>
                  </a:lnTo>
                  <a:lnTo>
                    <a:pt x="477350" y="631189"/>
                  </a:lnTo>
                  <a:lnTo>
                    <a:pt x="479943" y="618489"/>
                  </a:lnTo>
                  <a:lnTo>
                    <a:pt x="484118" y="605789"/>
                  </a:lnTo>
                  <a:lnTo>
                    <a:pt x="489757" y="594359"/>
                  </a:lnTo>
                  <a:lnTo>
                    <a:pt x="489757" y="403859"/>
                  </a:lnTo>
                  <a:lnTo>
                    <a:pt x="522420" y="403859"/>
                  </a:lnTo>
                  <a:lnTo>
                    <a:pt x="522420" y="560069"/>
                  </a:lnTo>
                  <a:lnTo>
                    <a:pt x="662767" y="560069"/>
                  </a:lnTo>
                  <a:lnTo>
                    <a:pt x="662767" y="576579"/>
                  </a:lnTo>
                  <a:lnTo>
                    <a:pt x="576269" y="576579"/>
                  </a:lnTo>
                  <a:lnTo>
                    <a:pt x="550157" y="582929"/>
                  </a:lnTo>
                  <a:lnTo>
                    <a:pt x="528811" y="596899"/>
                  </a:lnTo>
                  <a:lnTo>
                    <a:pt x="514407" y="618489"/>
                  </a:lnTo>
                  <a:lnTo>
                    <a:pt x="509122" y="645159"/>
                  </a:lnTo>
                  <a:lnTo>
                    <a:pt x="514407" y="670559"/>
                  </a:lnTo>
                  <a:lnTo>
                    <a:pt x="515254" y="671829"/>
                  </a:lnTo>
                  <a:close/>
                </a:path>
                <a:path w="1152525" h="1158240">
                  <a:moveTo>
                    <a:pt x="630104" y="560069"/>
                  </a:moveTo>
                  <a:lnTo>
                    <a:pt x="522420" y="560069"/>
                  </a:lnTo>
                  <a:lnTo>
                    <a:pt x="534605" y="553719"/>
                  </a:lnTo>
                  <a:lnTo>
                    <a:pt x="547741" y="548639"/>
                  </a:lnTo>
                  <a:lnTo>
                    <a:pt x="561678" y="544829"/>
                  </a:lnTo>
                  <a:lnTo>
                    <a:pt x="590855" y="544829"/>
                  </a:lnTo>
                  <a:lnTo>
                    <a:pt x="604788" y="548639"/>
                  </a:lnTo>
                  <a:lnTo>
                    <a:pt x="617921" y="553719"/>
                  </a:lnTo>
                  <a:lnTo>
                    <a:pt x="630104" y="560069"/>
                  </a:lnTo>
                  <a:close/>
                </a:path>
                <a:path w="1152525" h="1158240">
                  <a:moveTo>
                    <a:pt x="648738" y="712469"/>
                  </a:moveTo>
                  <a:lnTo>
                    <a:pt x="576269" y="712469"/>
                  </a:lnTo>
                  <a:lnTo>
                    <a:pt x="602380" y="707389"/>
                  </a:lnTo>
                  <a:lnTo>
                    <a:pt x="623725" y="692149"/>
                  </a:lnTo>
                  <a:lnTo>
                    <a:pt x="638129" y="670559"/>
                  </a:lnTo>
                  <a:lnTo>
                    <a:pt x="643414" y="645159"/>
                  </a:lnTo>
                  <a:lnTo>
                    <a:pt x="638129" y="618489"/>
                  </a:lnTo>
                  <a:lnTo>
                    <a:pt x="623725" y="596899"/>
                  </a:lnTo>
                  <a:lnTo>
                    <a:pt x="602380" y="582929"/>
                  </a:lnTo>
                  <a:lnTo>
                    <a:pt x="576269" y="576579"/>
                  </a:lnTo>
                  <a:lnTo>
                    <a:pt x="662767" y="576579"/>
                  </a:lnTo>
                  <a:lnTo>
                    <a:pt x="662767" y="594359"/>
                  </a:lnTo>
                  <a:lnTo>
                    <a:pt x="668410" y="605789"/>
                  </a:lnTo>
                  <a:lnTo>
                    <a:pt x="672590" y="618489"/>
                  </a:lnTo>
                  <a:lnTo>
                    <a:pt x="675186" y="631189"/>
                  </a:lnTo>
                  <a:lnTo>
                    <a:pt x="676079" y="645159"/>
                  </a:lnTo>
                  <a:lnTo>
                    <a:pt x="675827" y="651509"/>
                  </a:lnTo>
                  <a:lnTo>
                    <a:pt x="675086" y="659129"/>
                  </a:lnTo>
                  <a:lnTo>
                    <a:pt x="673878" y="665479"/>
                  </a:lnTo>
                  <a:lnTo>
                    <a:pt x="672225" y="671829"/>
                  </a:lnTo>
                  <a:lnTo>
                    <a:pt x="883737" y="671829"/>
                  </a:lnTo>
                  <a:lnTo>
                    <a:pt x="901121" y="685799"/>
                  </a:lnTo>
                  <a:lnTo>
                    <a:pt x="827267" y="685799"/>
                  </a:lnTo>
                  <a:lnTo>
                    <a:pt x="801157" y="690879"/>
                  </a:lnTo>
                  <a:lnTo>
                    <a:pt x="779811" y="704849"/>
                  </a:lnTo>
                  <a:lnTo>
                    <a:pt x="655924" y="704849"/>
                  </a:lnTo>
                  <a:lnTo>
                    <a:pt x="648738" y="712469"/>
                  </a:lnTo>
                  <a:close/>
                </a:path>
                <a:path w="1152525" h="1158240">
                  <a:moveTo>
                    <a:pt x="398381" y="820419"/>
                  </a:moveTo>
                  <a:lnTo>
                    <a:pt x="325271" y="820419"/>
                  </a:lnTo>
                  <a:lnTo>
                    <a:pt x="351381" y="815339"/>
                  </a:lnTo>
                  <a:lnTo>
                    <a:pt x="372727" y="800099"/>
                  </a:lnTo>
                  <a:lnTo>
                    <a:pt x="387131" y="778509"/>
                  </a:lnTo>
                  <a:lnTo>
                    <a:pt x="392416" y="753109"/>
                  </a:lnTo>
                  <a:lnTo>
                    <a:pt x="387131" y="726439"/>
                  </a:lnTo>
                  <a:lnTo>
                    <a:pt x="372727" y="704849"/>
                  </a:lnTo>
                  <a:lnTo>
                    <a:pt x="351381" y="690879"/>
                  </a:lnTo>
                  <a:lnTo>
                    <a:pt x="325271" y="685799"/>
                  </a:lnTo>
                  <a:lnTo>
                    <a:pt x="524574" y="685799"/>
                  </a:lnTo>
                  <a:lnTo>
                    <a:pt x="528811" y="692149"/>
                  </a:lnTo>
                  <a:lnTo>
                    <a:pt x="546599" y="704849"/>
                  </a:lnTo>
                  <a:lnTo>
                    <a:pt x="413044" y="704849"/>
                  </a:lnTo>
                  <a:lnTo>
                    <a:pt x="418161" y="716279"/>
                  </a:lnTo>
                  <a:lnTo>
                    <a:pt x="421938" y="727709"/>
                  </a:lnTo>
                  <a:lnTo>
                    <a:pt x="424277" y="740409"/>
                  </a:lnTo>
                  <a:lnTo>
                    <a:pt x="425078" y="753109"/>
                  </a:lnTo>
                  <a:lnTo>
                    <a:pt x="417222" y="792479"/>
                  </a:lnTo>
                  <a:lnTo>
                    <a:pt x="398381" y="820419"/>
                  </a:lnTo>
                  <a:close/>
                </a:path>
                <a:path w="1152525" h="1158240">
                  <a:moveTo>
                    <a:pt x="900378" y="820419"/>
                  </a:moveTo>
                  <a:lnTo>
                    <a:pt x="827267" y="820419"/>
                  </a:lnTo>
                  <a:lnTo>
                    <a:pt x="853378" y="815339"/>
                  </a:lnTo>
                  <a:lnTo>
                    <a:pt x="874724" y="800099"/>
                  </a:lnTo>
                  <a:lnTo>
                    <a:pt x="889128" y="778509"/>
                  </a:lnTo>
                  <a:lnTo>
                    <a:pt x="894413" y="753109"/>
                  </a:lnTo>
                  <a:lnTo>
                    <a:pt x="889128" y="726439"/>
                  </a:lnTo>
                  <a:lnTo>
                    <a:pt x="874724" y="704849"/>
                  </a:lnTo>
                  <a:lnTo>
                    <a:pt x="853378" y="690879"/>
                  </a:lnTo>
                  <a:lnTo>
                    <a:pt x="827267" y="685799"/>
                  </a:lnTo>
                  <a:lnTo>
                    <a:pt x="901121" y="685799"/>
                  </a:lnTo>
                  <a:lnTo>
                    <a:pt x="920142" y="716279"/>
                  </a:lnTo>
                  <a:lnTo>
                    <a:pt x="927075" y="753109"/>
                  </a:lnTo>
                  <a:lnTo>
                    <a:pt x="919219" y="792479"/>
                  </a:lnTo>
                  <a:lnTo>
                    <a:pt x="900378" y="820419"/>
                  </a:lnTo>
                  <a:close/>
                </a:path>
                <a:path w="1152525" h="1158240">
                  <a:moveTo>
                    <a:pt x="576267" y="745489"/>
                  </a:moveTo>
                  <a:lnTo>
                    <a:pt x="552671" y="741679"/>
                  </a:lnTo>
                  <a:lnTo>
                    <a:pt x="531085" y="734059"/>
                  </a:lnTo>
                  <a:lnTo>
                    <a:pt x="512176" y="721359"/>
                  </a:lnTo>
                  <a:lnTo>
                    <a:pt x="496607" y="704849"/>
                  </a:lnTo>
                  <a:lnTo>
                    <a:pt x="546599" y="704849"/>
                  </a:lnTo>
                  <a:lnTo>
                    <a:pt x="550157" y="707389"/>
                  </a:lnTo>
                  <a:lnTo>
                    <a:pt x="576269" y="712469"/>
                  </a:lnTo>
                  <a:lnTo>
                    <a:pt x="648738" y="712469"/>
                  </a:lnTo>
                  <a:lnTo>
                    <a:pt x="640355" y="721359"/>
                  </a:lnTo>
                  <a:lnTo>
                    <a:pt x="621446" y="734059"/>
                  </a:lnTo>
                  <a:lnTo>
                    <a:pt x="599861" y="741679"/>
                  </a:lnTo>
                  <a:lnTo>
                    <a:pt x="576267" y="745489"/>
                  </a:lnTo>
                  <a:close/>
                </a:path>
                <a:path w="1152525" h="1158240">
                  <a:moveTo>
                    <a:pt x="827267" y="853439"/>
                  </a:moveTo>
                  <a:lnTo>
                    <a:pt x="788455" y="845819"/>
                  </a:lnTo>
                  <a:lnTo>
                    <a:pt x="756725" y="824229"/>
                  </a:lnTo>
                  <a:lnTo>
                    <a:pt x="735314" y="792479"/>
                  </a:lnTo>
                  <a:lnTo>
                    <a:pt x="727455" y="753109"/>
                  </a:lnTo>
                  <a:lnTo>
                    <a:pt x="728257" y="740409"/>
                  </a:lnTo>
                  <a:lnTo>
                    <a:pt x="730595" y="727709"/>
                  </a:lnTo>
                  <a:lnTo>
                    <a:pt x="734372" y="716279"/>
                  </a:lnTo>
                  <a:lnTo>
                    <a:pt x="739489" y="704849"/>
                  </a:lnTo>
                  <a:lnTo>
                    <a:pt x="779811" y="704849"/>
                  </a:lnTo>
                  <a:lnTo>
                    <a:pt x="765407" y="726439"/>
                  </a:lnTo>
                  <a:lnTo>
                    <a:pt x="760122" y="753109"/>
                  </a:lnTo>
                  <a:lnTo>
                    <a:pt x="765407" y="778509"/>
                  </a:lnTo>
                  <a:lnTo>
                    <a:pt x="779811" y="800099"/>
                  </a:lnTo>
                  <a:lnTo>
                    <a:pt x="801157" y="815339"/>
                  </a:lnTo>
                  <a:lnTo>
                    <a:pt x="827267" y="820419"/>
                  </a:lnTo>
                  <a:lnTo>
                    <a:pt x="900378" y="820419"/>
                  </a:lnTo>
                  <a:lnTo>
                    <a:pt x="897809" y="824229"/>
                  </a:lnTo>
                  <a:lnTo>
                    <a:pt x="866080" y="845819"/>
                  </a:lnTo>
                  <a:lnTo>
                    <a:pt x="827267" y="853439"/>
                  </a:lnTo>
                  <a:close/>
                </a:path>
                <a:path w="1152525" h="1158240">
                  <a:moveTo>
                    <a:pt x="432617" y="881379"/>
                  </a:moveTo>
                  <a:lnTo>
                    <a:pt x="394833" y="881379"/>
                  </a:lnTo>
                  <a:lnTo>
                    <a:pt x="417749" y="840739"/>
                  </a:lnTo>
                  <a:lnTo>
                    <a:pt x="448839" y="807719"/>
                  </a:lnTo>
                  <a:lnTo>
                    <a:pt x="486614" y="782319"/>
                  </a:lnTo>
                  <a:lnTo>
                    <a:pt x="529587" y="765809"/>
                  </a:lnTo>
                  <a:lnTo>
                    <a:pt x="576269" y="760729"/>
                  </a:lnTo>
                  <a:lnTo>
                    <a:pt x="622949" y="765809"/>
                  </a:lnTo>
                  <a:lnTo>
                    <a:pt x="665920" y="782319"/>
                  </a:lnTo>
                  <a:lnTo>
                    <a:pt x="682918" y="793749"/>
                  </a:lnTo>
                  <a:lnTo>
                    <a:pt x="576271" y="793749"/>
                  </a:lnTo>
                  <a:lnTo>
                    <a:pt x="527672" y="801369"/>
                  </a:lnTo>
                  <a:lnTo>
                    <a:pt x="484491" y="821689"/>
                  </a:lnTo>
                  <a:lnTo>
                    <a:pt x="449212" y="853439"/>
                  </a:lnTo>
                  <a:lnTo>
                    <a:pt x="432617" y="881379"/>
                  </a:lnTo>
                  <a:close/>
                </a:path>
                <a:path w="1152525" h="1158240">
                  <a:moveTo>
                    <a:pt x="671447" y="1017269"/>
                  </a:moveTo>
                  <a:lnTo>
                    <a:pt x="576262" y="1017269"/>
                  </a:lnTo>
                  <a:lnTo>
                    <a:pt x="607466" y="1015999"/>
                  </a:lnTo>
                  <a:lnTo>
                    <a:pt x="637679" y="1013459"/>
                  </a:lnTo>
                  <a:lnTo>
                    <a:pt x="651580" y="977899"/>
                  </a:lnTo>
                  <a:lnTo>
                    <a:pt x="671824" y="944879"/>
                  </a:lnTo>
                  <a:lnTo>
                    <a:pt x="697629" y="918209"/>
                  </a:lnTo>
                  <a:lnTo>
                    <a:pt x="728213" y="895349"/>
                  </a:lnTo>
                  <a:lnTo>
                    <a:pt x="703324" y="853439"/>
                  </a:lnTo>
                  <a:lnTo>
                    <a:pt x="668047" y="821689"/>
                  </a:lnTo>
                  <a:lnTo>
                    <a:pt x="624868" y="801369"/>
                  </a:lnTo>
                  <a:lnTo>
                    <a:pt x="576271" y="793749"/>
                  </a:lnTo>
                  <a:lnTo>
                    <a:pt x="682918" y="793749"/>
                  </a:lnTo>
                  <a:lnTo>
                    <a:pt x="703693" y="807719"/>
                  </a:lnTo>
                  <a:lnTo>
                    <a:pt x="734781" y="840739"/>
                  </a:lnTo>
                  <a:lnTo>
                    <a:pt x="757696" y="881379"/>
                  </a:lnTo>
                  <a:lnTo>
                    <a:pt x="893086" y="881379"/>
                  </a:lnTo>
                  <a:lnTo>
                    <a:pt x="913801" y="888999"/>
                  </a:lnTo>
                  <a:lnTo>
                    <a:pt x="934118" y="901699"/>
                  </a:lnTo>
                  <a:lnTo>
                    <a:pt x="827268" y="901699"/>
                  </a:lnTo>
                  <a:lnTo>
                    <a:pt x="783643" y="908049"/>
                  </a:lnTo>
                  <a:lnTo>
                    <a:pt x="744411" y="924559"/>
                  </a:lnTo>
                  <a:lnTo>
                    <a:pt x="711151" y="949959"/>
                  </a:lnTo>
                  <a:lnTo>
                    <a:pt x="685440" y="982979"/>
                  </a:lnTo>
                  <a:lnTo>
                    <a:pt x="671447" y="1017269"/>
                  </a:lnTo>
                  <a:close/>
                </a:path>
                <a:path w="1152525" h="1158240">
                  <a:moveTo>
                    <a:pt x="325264" y="1158239"/>
                  </a:moveTo>
                  <a:lnTo>
                    <a:pt x="254852" y="1153159"/>
                  </a:lnTo>
                  <a:lnTo>
                    <a:pt x="195448" y="1139189"/>
                  </a:lnTo>
                  <a:lnTo>
                    <a:pt x="161551" y="1121409"/>
                  </a:lnTo>
                  <a:lnTo>
                    <a:pt x="131004" y="1084579"/>
                  </a:lnTo>
                  <a:lnTo>
                    <a:pt x="128317" y="1066799"/>
                  </a:lnTo>
                  <a:lnTo>
                    <a:pt x="133528" y="1021079"/>
                  </a:lnTo>
                  <a:lnTo>
                    <a:pt x="148366" y="980439"/>
                  </a:lnTo>
                  <a:lnTo>
                    <a:pt x="171640" y="943609"/>
                  </a:lnTo>
                  <a:lnTo>
                    <a:pt x="202159" y="911859"/>
                  </a:lnTo>
                  <a:lnTo>
                    <a:pt x="238731" y="888999"/>
                  </a:lnTo>
                  <a:lnTo>
                    <a:pt x="280165" y="873759"/>
                  </a:lnTo>
                  <a:lnTo>
                    <a:pt x="325270" y="868679"/>
                  </a:lnTo>
                  <a:lnTo>
                    <a:pt x="343425" y="869949"/>
                  </a:lnTo>
                  <a:lnTo>
                    <a:pt x="361116" y="872489"/>
                  </a:lnTo>
                  <a:lnTo>
                    <a:pt x="378276" y="876299"/>
                  </a:lnTo>
                  <a:lnTo>
                    <a:pt x="394833" y="881379"/>
                  </a:lnTo>
                  <a:lnTo>
                    <a:pt x="432617" y="881379"/>
                  </a:lnTo>
                  <a:lnTo>
                    <a:pt x="424320" y="895349"/>
                  </a:lnTo>
                  <a:lnTo>
                    <a:pt x="432815" y="901699"/>
                  </a:lnTo>
                  <a:lnTo>
                    <a:pt x="325271" y="901699"/>
                  </a:lnTo>
                  <a:lnTo>
                    <a:pt x="281646" y="908049"/>
                  </a:lnTo>
                  <a:lnTo>
                    <a:pt x="242414" y="924559"/>
                  </a:lnTo>
                  <a:lnTo>
                    <a:pt x="209154" y="949959"/>
                  </a:lnTo>
                  <a:lnTo>
                    <a:pt x="183443" y="982979"/>
                  </a:lnTo>
                  <a:lnTo>
                    <a:pt x="166858" y="1023619"/>
                  </a:lnTo>
                  <a:lnTo>
                    <a:pt x="160980" y="1066799"/>
                  </a:lnTo>
                  <a:lnTo>
                    <a:pt x="173695" y="1089659"/>
                  </a:lnTo>
                  <a:lnTo>
                    <a:pt x="208576" y="1108709"/>
                  </a:lnTo>
                  <a:lnTo>
                    <a:pt x="260731" y="1121409"/>
                  </a:lnTo>
                  <a:lnTo>
                    <a:pt x="325264" y="1125219"/>
                  </a:lnTo>
                  <a:lnTo>
                    <a:pt x="482619" y="1125219"/>
                  </a:lnTo>
                  <a:lnTo>
                    <a:pt x="481118" y="1126489"/>
                  </a:lnTo>
                  <a:lnTo>
                    <a:pt x="436939" y="1144269"/>
                  </a:lnTo>
                  <a:lnTo>
                    <a:pt x="383390" y="1155699"/>
                  </a:lnTo>
                  <a:lnTo>
                    <a:pt x="325264" y="1158239"/>
                  </a:lnTo>
                  <a:close/>
                </a:path>
                <a:path w="1152525" h="1158240">
                  <a:moveTo>
                    <a:pt x="893086" y="881379"/>
                  </a:moveTo>
                  <a:lnTo>
                    <a:pt x="757696" y="881379"/>
                  </a:lnTo>
                  <a:lnTo>
                    <a:pt x="774255" y="876299"/>
                  </a:lnTo>
                  <a:lnTo>
                    <a:pt x="791417" y="872489"/>
                  </a:lnTo>
                  <a:lnTo>
                    <a:pt x="809111" y="869949"/>
                  </a:lnTo>
                  <a:lnTo>
                    <a:pt x="827267" y="868679"/>
                  </a:lnTo>
                  <a:lnTo>
                    <a:pt x="872370" y="873759"/>
                  </a:lnTo>
                  <a:lnTo>
                    <a:pt x="893086" y="881379"/>
                  </a:lnTo>
                  <a:close/>
                </a:path>
                <a:path w="1152525" h="1158240">
                  <a:moveTo>
                    <a:pt x="482619" y="1125219"/>
                  </a:moveTo>
                  <a:lnTo>
                    <a:pt x="325264" y="1125219"/>
                  </a:lnTo>
                  <a:lnTo>
                    <a:pt x="389796" y="1121409"/>
                  </a:lnTo>
                  <a:lnTo>
                    <a:pt x="441951" y="1108709"/>
                  </a:lnTo>
                  <a:lnTo>
                    <a:pt x="476832" y="1089659"/>
                  </a:lnTo>
                  <a:lnTo>
                    <a:pt x="489547" y="1066799"/>
                  </a:lnTo>
                  <a:lnTo>
                    <a:pt x="483669" y="1023619"/>
                  </a:lnTo>
                  <a:lnTo>
                    <a:pt x="467087" y="982979"/>
                  </a:lnTo>
                  <a:lnTo>
                    <a:pt x="441378" y="949959"/>
                  </a:lnTo>
                  <a:lnTo>
                    <a:pt x="408120" y="924559"/>
                  </a:lnTo>
                  <a:lnTo>
                    <a:pt x="368892" y="908049"/>
                  </a:lnTo>
                  <a:lnTo>
                    <a:pt x="325271" y="901699"/>
                  </a:lnTo>
                  <a:lnTo>
                    <a:pt x="432815" y="901699"/>
                  </a:lnTo>
                  <a:lnTo>
                    <a:pt x="454901" y="918209"/>
                  </a:lnTo>
                  <a:lnTo>
                    <a:pt x="480705" y="944879"/>
                  </a:lnTo>
                  <a:lnTo>
                    <a:pt x="500949" y="977899"/>
                  </a:lnTo>
                  <a:lnTo>
                    <a:pt x="514849" y="1013459"/>
                  </a:lnTo>
                  <a:lnTo>
                    <a:pt x="545059" y="1015999"/>
                  </a:lnTo>
                  <a:lnTo>
                    <a:pt x="576262" y="1017269"/>
                  </a:lnTo>
                  <a:lnTo>
                    <a:pt x="671447" y="1017269"/>
                  </a:lnTo>
                  <a:lnTo>
                    <a:pt x="668855" y="1023619"/>
                  </a:lnTo>
                  <a:lnTo>
                    <a:pt x="665570" y="1047749"/>
                  </a:lnTo>
                  <a:lnTo>
                    <a:pt x="521239" y="1047749"/>
                  </a:lnTo>
                  <a:lnTo>
                    <a:pt x="521872" y="1054099"/>
                  </a:lnTo>
                  <a:lnTo>
                    <a:pt x="522210" y="1060449"/>
                  </a:lnTo>
                  <a:lnTo>
                    <a:pt x="522210" y="1066799"/>
                  </a:lnTo>
                  <a:lnTo>
                    <a:pt x="511139" y="1101089"/>
                  </a:lnTo>
                  <a:lnTo>
                    <a:pt x="482619" y="1125219"/>
                  </a:lnTo>
                  <a:close/>
                </a:path>
                <a:path w="1152525" h="1158240">
                  <a:moveTo>
                    <a:pt x="984618" y="1125219"/>
                  </a:moveTo>
                  <a:lnTo>
                    <a:pt x="827260" y="1125219"/>
                  </a:lnTo>
                  <a:lnTo>
                    <a:pt x="891794" y="1121409"/>
                  </a:lnTo>
                  <a:lnTo>
                    <a:pt x="943950" y="1108709"/>
                  </a:lnTo>
                  <a:lnTo>
                    <a:pt x="978832" y="1089659"/>
                  </a:lnTo>
                  <a:lnTo>
                    <a:pt x="991547" y="1066799"/>
                  </a:lnTo>
                  <a:lnTo>
                    <a:pt x="985668" y="1023619"/>
                  </a:lnTo>
                  <a:lnTo>
                    <a:pt x="969085" y="982979"/>
                  </a:lnTo>
                  <a:lnTo>
                    <a:pt x="943376" y="949959"/>
                  </a:lnTo>
                  <a:lnTo>
                    <a:pt x="910117" y="924559"/>
                  </a:lnTo>
                  <a:lnTo>
                    <a:pt x="870889" y="908049"/>
                  </a:lnTo>
                  <a:lnTo>
                    <a:pt x="827268" y="901699"/>
                  </a:lnTo>
                  <a:lnTo>
                    <a:pt x="934118" y="901699"/>
                  </a:lnTo>
                  <a:lnTo>
                    <a:pt x="980889" y="943609"/>
                  </a:lnTo>
                  <a:lnTo>
                    <a:pt x="1004161" y="980439"/>
                  </a:lnTo>
                  <a:lnTo>
                    <a:pt x="1018999" y="1021079"/>
                  </a:lnTo>
                  <a:lnTo>
                    <a:pt x="1024209" y="1066799"/>
                  </a:lnTo>
                  <a:lnTo>
                    <a:pt x="1013138" y="1101089"/>
                  </a:lnTo>
                  <a:lnTo>
                    <a:pt x="984618" y="1125219"/>
                  </a:lnTo>
                  <a:close/>
                </a:path>
                <a:path w="1152525" h="1158240">
                  <a:moveTo>
                    <a:pt x="617730" y="1049019"/>
                  </a:moveTo>
                  <a:lnTo>
                    <a:pt x="534789" y="1049019"/>
                  </a:lnTo>
                  <a:lnTo>
                    <a:pt x="521239" y="1047749"/>
                  </a:lnTo>
                  <a:lnTo>
                    <a:pt x="631280" y="1047749"/>
                  </a:lnTo>
                  <a:lnTo>
                    <a:pt x="617730" y="1049019"/>
                  </a:lnTo>
                  <a:close/>
                </a:path>
                <a:path w="1152525" h="1158240">
                  <a:moveTo>
                    <a:pt x="827260" y="1158239"/>
                  </a:moveTo>
                  <a:lnTo>
                    <a:pt x="756850" y="1153159"/>
                  </a:lnTo>
                  <a:lnTo>
                    <a:pt x="697440" y="1139189"/>
                  </a:lnTo>
                  <a:lnTo>
                    <a:pt x="663544" y="1121409"/>
                  </a:lnTo>
                  <a:lnTo>
                    <a:pt x="632996" y="1084579"/>
                  </a:lnTo>
                  <a:lnTo>
                    <a:pt x="630309" y="1066799"/>
                  </a:lnTo>
                  <a:lnTo>
                    <a:pt x="630309" y="1060449"/>
                  </a:lnTo>
                  <a:lnTo>
                    <a:pt x="630648" y="1054099"/>
                  </a:lnTo>
                  <a:lnTo>
                    <a:pt x="631280" y="1047749"/>
                  </a:lnTo>
                  <a:lnTo>
                    <a:pt x="665570" y="1047749"/>
                  </a:lnTo>
                  <a:lnTo>
                    <a:pt x="662977" y="1066799"/>
                  </a:lnTo>
                  <a:lnTo>
                    <a:pt x="675692" y="1089659"/>
                  </a:lnTo>
                  <a:lnTo>
                    <a:pt x="710573" y="1108709"/>
                  </a:lnTo>
                  <a:lnTo>
                    <a:pt x="762728" y="1121409"/>
                  </a:lnTo>
                  <a:lnTo>
                    <a:pt x="827260" y="1125219"/>
                  </a:lnTo>
                  <a:lnTo>
                    <a:pt x="984618" y="1125219"/>
                  </a:lnTo>
                  <a:lnTo>
                    <a:pt x="983117" y="1126489"/>
                  </a:lnTo>
                  <a:lnTo>
                    <a:pt x="938937" y="1144269"/>
                  </a:lnTo>
                  <a:lnTo>
                    <a:pt x="885388" y="1155699"/>
                  </a:lnTo>
                  <a:lnTo>
                    <a:pt x="827260" y="1158239"/>
                  </a:lnTo>
                  <a:close/>
                </a:path>
                <a:path w="1152525" h="1158240">
                  <a:moveTo>
                    <a:pt x="590164" y="1050289"/>
                  </a:moveTo>
                  <a:lnTo>
                    <a:pt x="562357" y="1050289"/>
                  </a:lnTo>
                  <a:lnTo>
                    <a:pt x="548514" y="1049019"/>
                  </a:lnTo>
                  <a:lnTo>
                    <a:pt x="604006" y="1049019"/>
                  </a:lnTo>
                  <a:lnTo>
                    <a:pt x="590164" y="105028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878311" y="225781"/>
            <a:ext cx="7002780" cy="9398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0" spc="15">
                <a:solidFill>
                  <a:srgbClr val="000000"/>
                </a:solidFill>
                <a:latin typeface="Tahoma"/>
                <a:cs typeface="Tahoma"/>
              </a:rPr>
              <a:t>Product</a:t>
            </a:r>
            <a:r>
              <a:rPr dirty="0" sz="6000" spc="-345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dirty="0" sz="6000" spc="-85">
                <a:solidFill>
                  <a:srgbClr val="000000"/>
                </a:solidFill>
                <a:latin typeface="Tahoma"/>
                <a:cs typeface="Tahoma"/>
              </a:rPr>
              <a:t>Market</a:t>
            </a:r>
            <a:r>
              <a:rPr dirty="0" sz="6000" spc="-345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dirty="0" sz="6000" spc="-30">
                <a:solidFill>
                  <a:srgbClr val="000000"/>
                </a:solidFill>
                <a:latin typeface="Tahoma"/>
                <a:cs typeface="Tahoma"/>
              </a:rPr>
              <a:t>Fit</a:t>
            </a:r>
            <a:endParaRPr sz="6000">
              <a:latin typeface="Tahoma"/>
              <a:cs typeface="Tahoma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35641" y="2010637"/>
            <a:ext cx="11973370" cy="515246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5027685" y="2576331"/>
            <a:ext cx="10012680" cy="53022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300" spc="105" b="1">
                <a:latin typeface="Tahoma"/>
                <a:cs typeface="Tahoma"/>
              </a:rPr>
              <a:t>C</a:t>
            </a:r>
            <a:r>
              <a:rPr dirty="0" sz="3300" spc="75" b="1">
                <a:latin typeface="Tahoma"/>
                <a:cs typeface="Tahoma"/>
              </a:rPr>
              <a:t>H</a:t>
            </a:r>
            <a:r>
              <a:rPr dirty="0" sz="3300" spc="35" b="1">
                <a:latin typeface="Tahoma"/>
                <a:cs typeface="Tahoma"/>
              </a:rPr>
              <a:t>A</a:t>
            </a:r>
            <a:r>
              <a:rPr dirty="0" sz="3300" spc="15" b="1">
                <a:latin typeface="Tahoma"/>
                <a:cs typeface="Tahoma"/>
              </a:rPr>
              <a:t>LL</a:t>
            </a:r>
            <a:r>
              <a:rPr dirty="0" sz="3300" spc="-5" b="1">
                <a:latin typeface="Tahoma"/>
                <a:cs typeface="Tahoma"/>
              </a:rPr>
              <a:t>E</a:t>
            </a:r>
            <a:r>
              <a:rPr dirty="0" sz="3300" spc="40" b="1">
                <a:latin typeface="Tahoma"/>
                <a:cs typeface="Tahoma"/>
              </a:rPr>
              <a:t>N</a:t>
            </a:r>
            <a:r>
              <a:rPr dirty="0" sz="3300" b="1">
                <a:latin typeface="Tahoma"/>
                <a:cs typeface="Tahoma"/>
              </a:rPr>
              <a:t>G</a:t>
            </a:r>
            <a:r>
              <a:rPr dirty="0" sz="3300" spc="-5" b="1">
                <a:latin typeface="Tahoma"/>
                <a:cs typeface="Tahoma"/>
              </a:rPr>
              <a:t>E</a:t>
            </a:r>
            <a:r>
              <a:rPr dirty="0" sz="3300" spc="-65" b="1">
                <a:latin typeface="Tahoma"/>
                <a:cs typeface="Tahoma"/>
              </a:rPr>
              <a:t>S</a:t>
            </a:r>
            <a:r>
              <a:rPr dirty="0" sz="3300" spc="-190" b="1">
                <a:latin typeface="Tahoma"/>
                <a:cs typeface="Tahoma"/>
              </a:rPr>
              <a:t> </a:t>
            </a:r>
            <a:r>
              <a:rPr dirty="0" sz="3300" spc="-520" b="1">
                <a:latin typeface="Tahoma"/>
                <a:cs typeface="Tahoma"/>
              </a:rPr>
              <a:t>I</a:t>
            </a:r>
            <a:r>
              <a:rPr dirty="0" sz="3300" spc="45" b="1">
                <a:latin typeface="Tahoma"/>
                <a:cs typeface="Tahoma"/>
              </a:rPr>
              <a:t>N</a:t>
            </a:r>
            <a:r>
              <a:rPr dirty="0" sz="3300" spc="-190" b="1">
                <a:latin typeface="Tahoma"/>
                <a:cs typeface="Tahoma"/>
              </a:rPr>
              <a:t> </a:t>
            </a:r>
            <a:r>
              <a:rPr dirty="0" sz="3300" spc="105" b="1">
                <a:latin typeface="Tahoma"/>
                <a:cs typeface="Tahoma"/>
              </a:rPr>
              <a:t>C</a:t>
            </a:r>
            <a:r>
              <a:rPr dirty="0" sz="3300" spc="60" b="1">
                <a:latin typeface="Tahoma"/>
                <a:cs typeface="Tahoma"/>
              </a:rPr>
              <a:t>U</a:t>
            </a:r>
            <a:r>
              <a:rPr dirty="0" sz="3300" spc="-195" b="1">
                <a:latin typeface="Tahoma"/>
                <a:cs typeface="Tahoma"/>
              </a:rPr>
              <a:t>RR</a:t>
            </a:r>
            <a:r>
              <a:rPr dirty="0" sz="3300" spc="-5" b="1">
                <a:latin typeface="Tahoma"/>
                <a:cs typeface="Tahoma"/>
              </a:rPr>
              <a:t>E</a:t>
            </a:r>
            <a:r>
              <a:rPr dirty="0" sz="3300" spc="40" b="1">
                <a:latin typeface="Tahoma"/>
                <a:cs typeface="Tahoma"/>
              </a:rPr>
              <a:t>N</a:t>
            </a:r>
            <a:r>
              <a:rPr dirty="0" sz="3300" spc="-65" b="1">
                <a:latin typeface="Tahoma"/>
                <a:cs typeface="Tahoma"/>
              </a:rPr>
              <a:t>T</a:t>
            </a:r>
            <a:r>
              <a:rPr dirty="0" sz="3300" spc="-190" b="1">
                <a:latin typeface="Tahoma"/>
                <a:cs typeface="Tahoma"/>
              </a:rPr>
              <a:t> </a:t>
            </a:r>
            <a:r>
              <a:rPr dirty="0" sz="3300" spc="75" b="1">
                <a:latin typeface="Tahoma"/>
                <a:cs typeface="Tahoma"/>
              </a:rPr>
              <a:t>H</a:t>
            </a:r>
            <a:r>
              <a:rPr dirty="0" sz="3300" spc="35" b="1">
                <a:latin typeface="Tahoma"/>
                <a:cs typeface="Tahoma"/>
              </a:rPr>
              <a:t>A</a:t>
            </a:r>
            <a:r>
              <a:rPr dirty="0" sz="3300" spc="40" b="1">
                <a:latin typeface="Tahoma"/>
                <a:cs typeface="Tahoma"/>
              </a:rPr>
              <a:t>N</a:t>
            </a:r>
            <a:r>
              <a:rPr dirty="0" sz="3300" spc="20" b="1">
                <a:latin typeface="Tahoma"/>
                <a:cs typeface="Tahoma"/>
              </a:rPr>
              <a:t>D</a:t>
            </a:r>
            <a:r>
              <a:rPr dirty="0" sz="3300" spc="105" b="1">
                <a:latin typeface="Tahoma"/>
                <a:cs typeface="Tahoma"/>
              </a:rPr>
              <a:t>C</a:t>
            </a:r>
            <a:r>
              <a:rPr dirty="0" sz="3300" spc="-195" b="1">
                <a:latin typeface="Tahoma"/>
                <a:cs typeface="Tahoma"/>
              </a:rPr>
              <a:t>R</a:t>
            </a:r>
            <a:r>
              <a:rPr dirty="0" sz="3300" spc="35" b="1">
                <a:latin typeface="Tahoma"/>
                <a:cs typeface="Tahoma"/>
              </a:rPr>
              <a:t>A</a:t>
            </a:r>
            <a:r>
              <a:rPr dirty="0" sz="3300" spc="-15" b="1">
                <a:latin typeface="Tahoma"/>
                <a:cs typeface="Tahoma"/>
              </a:rPr>
              <a:t>F</a:t>
            </a:r>
            <a:r>
              <a:rPr dirty="0" sz="3300" spc="-65" b="1">
                <a:latin typeface="Tahoma"/>
                <a:cs typeface="Tahoma"/>
              </a:rPr>
              <a:t>T</a:t>
            </a:r>
            <a:r>
              <a:rPr dirty="0" sz="3300" spc="-190" b="1">
                <a:latin typeface="Tahoma"/>
                <a:cs typeface="Tahoma"/>
              </a:rPr>
              <a:t> </a:t>
            </a:r>
            <a:r>
              <a:rPr dirty="0" sz="3300" spc="-70" b="1">
                <a:latin typeface="Tahoma"/>
                <a:cs typeface="Tahoma"/>
              </a:rPr>
              <a:t>S</a:t>
            </a:r>
            <a:r>
              <a:rPr dirty="0" sz="3300" spc="-5" b="1">
                <a:latin typeface="Tahoma"/>
                <a:cs typeface="Tahoma"/>
              </a:rPr>
              <a:t>E</a:t>
            </a:r>
            <a:r>
              <a:rPr dirty="0" sz="3300" spc="105" b="1">
                <a:latin typeface="Tahoma"/>
                <a:cs typeface="Tahoma"/>
              </a:rPr>
              <a:t>C</a:t>
            </a:r>
            <a:r>
              <a:rPr dirty="0" sz="3300" spc="-70" b="1">
                <a:latin typeface="Tahoma"/>
                <a:cs typeface="Tahoma"/>
              </a:rPr>
              <a:t>T</a:t>
            </a:r>
            <a:r>
              <a:rPr dirty="0" sz="3300" spc="25" b="1">
                <a:latin typeface="Tahoma"/>
                <a:cs typeface="Tahoma"/>
              </a:rPr>
              <a:t>O</a:t>
            </a:r>
            <a:r>
              <a:rPr dirty="0" sz="3300" spc="-190" b="1">
                <a:latin typeface="Tahoma"/>
                <a:cs typeface="Tahoma"/>
              </a:rPr>
              <a:t>R</a:t>
            </a:r>
            <a:endParaRPr sz="33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2522059" y="5246486"/>
            <a:ext cx="2473325" cy="43624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700" spc="120">
                <a:latin typeface="Verdana"/>
                <a:cs typeface="Verdana"/>
              </a:rPr>
              <a:t>P</a:t>
            </a:r>
            <a:r>
              <a:rPr dirty="0" sz="2700" spc="20">
                <a:latin typeface="Verdana"/>
                <a:cs typeface="Verdana"/>
              </a:rPr>
              <a:t>o</a:t>
            </a:r>
            <a:r>
              <a:rPr dirty="0" sz="2700" spc="40">
                <a:latin typeface="Verdana"/>
                <a:cs typeface="Verdana"/>
              </a:rPr>
              <a:t>l</a:t>
            </a:r>
            <a:r>
              <a:rPr dirty="0" sz="2700" spc="-30">
                <a:latin typeface="Verdana"/>
                <a:cs typeface="Verdana"/>
              </a:rPr>
              <a:t>i</a:t>
            </a:r>
            <a:r>
              <a:rPr dirty="0" sz="2700" spc="80">
                <a:latin typeface="Verdana"/>
                <a:cs typeface="Verdana"/>
              </a:rPr>
              <a:t>c</a:t>
            </a:r>
            <a:r>
              <a:rPr dirty="0" sz="2700" spc="-70">
                <a:latin typeface="Verdana"/>
                <a:cs typeface="Verdana"/>
              </a:rPr>
              <a:t>y</a:t>
            </a:r>
            <a:r>
              <a:rPr dirty="0" sz="2700" spc="-290">
                <a:latin typeface="Verdana"/>
                <a:cs typeface="Verdana"/>
              </a:rPr>
              <a:t> </a:t>
            </a:r>
            <a:r>
              <a:rPr dirty="0" sz="2700" spc="-204">
                <a:latin typeface="Verdana"/>
                <a:cs typeface="Verdana"/>
              </a:rPr>
              <a:t>S</a:t>
            </a:r>
            <a:r>
              <a:rPr dirty="0" sz="2700" spc="-65">
                <a:latin typeface="Verdana"/>
                <a:cs typeface="Verdana"/>
              </a:rPr>
              <a:t>u</a:t>
            </a:r>
            <a:r>
              <a:rPr dirty="0" sz="2700" spc="40">
                <a:latin typeface="Verdana"/>
                <a:cs typeface="Verdana"/>
              </a:rPr>
              <a:t>pp</a:t>
            </a:r>
            <a:r>
              <a:rPr dirty="0" sz="2700" spc="20">
                <a:latin typeface="Verdana"/>
                <a:cs typeface="Verdana"/>
              </a:rPr>
              <a:t>o</a:t>
            </a:r>
            <a:r>
              <a:rPr dirty="0" sz="2700" spc="-40">
                <a:latin typeface="Verdana"/>
                <a:cs typeface="Verdana"/>
              </a:rPr>
              <a:t>r</a:t>
            </a:r>
            <a:r>
              <a:rPr dirty="0" sz="2700" spc="40">
                <a:latin typeface="Verdana"/>
                <a:cs typeface="Verdana"/>
              </a:rPr>
              <a:t>t</a:t>
            </a:r>
            <a:endParaRPr sz="2700">
              <a:latin typeface="Verdana"/>
              <a:cs typeface="Verdan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571088" y="5229976"/>
            <a:ext cx="2871470" cy="43624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700" spc="15">
                <a:latin typeface="Verdana"/>
                <a:cs typeface="Verdana"/>
              </a:rPr>
              <a:t>L</a:t>
            </a:r>
            <a:r>
              <a:rPr dirty="0" sz="2700" spc="-125">
                <a:latin typeface="Verdana"/>
                <a:cs typeface="Verdana"/>
              </a:rPr>
              <a:t>a</a:t>
            </a:r>
            <a:r>
              <a:rPr dirty="0" sz="2700" spc="80">
                <a:latin typeface="Verdana"/>
                <a:cs typeface="Verdana"/>
              </a:rPr>
              <a:t>c</a:t>
            </a:r>
            <a:r>
              <a:rPr dirty="0" sz="2700" spc="-250">
                <a:latin typeface="Verdana"/>
                <a:cs typeface="Verdana"/>
              </a:rPr>
              <a:t>k</a:t>
            </a:r>
            <a:r>
              <a:rPr dirty="0" sz="2700" spc="-290">
                <a:latin typeface="Verdana"/>
                <a:cs typeface="Verdana"/>
              </a:rPr>
              <a:t> </a:t>
            </a:r>
            <a:r>
              <a:rPr dirty="0" sz="2700" spc="20">
                <a:latin typeface="Verdana"/>
                <a:cs typeface="Verdana"/>
              </a:rPr>
              <a:t>o</a:t>
            </a:r>
            <a:r>
              <a:rPr dirty="0" sz="2700" spc="85">
                <a:latin typeface="Verdana"/>
                <a:cs typeface="Verdana"/>
              </a:rPr>
              <a:t>f</a:t>
            </a:r>
            <a:r>
              <a:rPr dirty="0" sz="2700" spc="-290">
                <a:latin typeface="Verdana"/>
                <a:cs typeface="Verdana"/>
              </a:rPr>
              <a:t> </a:t>
            </a:r>
            <a:r>
              <a:rPr dirty="0" sz="2700" spc="45">
                <a:latin typeface="Verdana"/>
                <a:cs typeface="Verdana"/>
              </a:rPr>
              <a:t>d</a:t>
            </a:r>
            <a:r>
              <a:rPr dirty="0" sz="2700" spc="-70">
                <a:latin typeface="Verdana"/>
                <a:cs typeface="Verdana"/>
              </a:rPr>
              <a:t>e</a:t>
            </a:r>
            <a:r>
              <a:rPr dirty="0" sz="2700" spc="-70">
                <a:latin typeface="Verdana"/>
                <a:cs typeface="Verdana"/>
              </a:rPr>
              <a:t>s</a:t>
            </a:r>
            <a:r>
              <a:rPr dirty="0" sz="2700" spc="-30">
                <a:latin typeface="Verdana"/>
                <a:cs typeface="Verdana"/>
              </a:rPr>
              <a:t>i</a:t>
            </a:r>
            <a:r>
              <a:rPr dirty="0" sz="2700" spc="-200">
                <a:latin typeface="Verdana"/>
                <a:cs typeface="Verdana"/>
              </a:rPr>
              <a:t>g</a:t>
            </a:r>
            <a:r>
              <a:rPr dirty="0" sz="2700" spc="-45">
                <a:latin typeface="Verdana"/>
                <a:cs typeface="Verdana"/>
              </a:rPr>
              <a:t>n</a:t>
            </a:r>
            <a:r>
              <a:rPr dirty="0" sz="2700" spc="-70">
                <a:latin typeface="Verdana"/>
                <a:cs typeface="Verdana"/>
              </a:rPr>
              <a:t>e</a:t>
            </a:r>
            <a:r>
              <a:rPr dirty="0" sz="2700" spc="-40">
                <a:latin typeface="Verdana"/>
                <a:cs typeface="Verdana"/>
              </a:rPr>
              <a:t>r</a:t>
            </a:r>
            <a:r>
              <a:rPr dirty="0" sz="2700" spc="-65">
                <a:latin typeface="Verdana"/>
                <a:cs typeface="Verdana"/>
              </a:rPr>
              <a:t>s</a:t>
            </a:r>
            <a:endParaRPr sz="2700">
              <a:latin typeface="Verdana"/>
              <a:cs typeface="Verdan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402474" y="5241375"/>
            <a:ext cx="3031490" cy="42100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600" spc="-95">
                <a:latin typeface="Verdana"/>
                <a:cs typeface="Verdana"/>
              </a:rPr>
              <a:t>R</a:t>
            </a:r>
            <a:r>
              <a:rPr dirty="0" sz="2600" spc="-120">
                <a:latin typeface="Verdana"/>
                <a:cs typeface="Verdana"/>
              </a:rPr>
              <a:t>a</a:t>
            </a:r>
            <a:r>
              <a:rPr dirty="0" sz="2600" spc="-90">
                <a:latin typeface="Verdana"/>
                <a:cs typeface="Verdana"/>
              </a:rPr>
              <a:t>w</a:t>
            </a:r>
            <a:r>
              <a:rPr dirty="0" sz="2600" spc="-280">
                <a:latin typeface="Verdana"/>
                <a:cs typeface="Verdana"/>
              </a:rPr>
              <a:t> </a:t>
            </a:r>
            <a:r>
              <a:rPr dirty="0" sz="2600" spc="150">
                <a:latin typeface="Verdana"/>
                <a:cs typeface="Verdana"/>
              </a:rPr>
              <a:t>M</a:t>
            </a:r>
            <a:r>
              <a:rPr dirty="0" sz="2600" spc="-120">
                <a:latin typeface="Verdana"/>
                <a:cs typeface="Verdana"/>
              </a:rPr>
              <a:t>a</a:t>
            </a:r>
            <a:r>
              <a:rPr dirty="0" sz="2600" spc="40">
                <a:latin typeface="Verdana"/>
                <a:cs typeface="Verdana"/>
              </a:rPr>
              <a:t>t</a:t>
            </a:r>
            <a:r>
              <a:rPr dirty="0" sz="2600" spc="-60">
                <a:latin typeface="Verdana"/>
                <a:cs typeface="Verdana"/>
              </a:rPr>
              <a:t>e</a:t>
            </a:r>
            <a:r>
              <a:rPr dirty="0" sz="2600" spc="-30">
                <a:latin typeface="Verdana"/>
                <a:cs typeface="Verdana"/>
              </a:rPr>
              <a:t>r</a:t>
            </a:r>
            <a:r>
              <a:rPr dirty="0" sz="2600" spc="-25">
                <a:latin typeface="Verdana"/>
                <a:cs typeface="Verdana"/>
              </a:rPr>
              <a:t>i</a:t>
            </a:r>
            <a:r>
              <a:rPr dirty="0" sz="2600" spc="-120">
                <a:latin typeface="Verdana"/>
                <a:cs typeface="Verdana"/>
              </a:rPr>
              <a:t>a</a:t>
            </a:r>
            <a:r>
              <a:rPr dirty="0" sz="2600" spc="45">
                <a:latin typeface="Verdana"/>
                <a:cs typeface="Verdana"/>
              </a:rPr>
              <a:t>l</a:t>
            </a:r>
            <a:r>
              <a:rPr dirty="0" sz="2600" spc="-280">
                <a:latin typeface="Verdana"/>
                <a:cs typeface="Verdana"/>
              </a:rPr>
              <a:t> </a:t>
            </a:r>
            <a:r>
              <a:rPr dirty="0" sz="2600">
                <a:latin typeface="Verdana"/>
                <a:cs typeface="Verdana"/>
              </a:rPr>
              <a:t>C</a:t>
            </a:r>
            <a:r>
              <a:rPr dirty="0" sz="2600" spc="-30">
                <a:latin typeface="Verdana"/>
                <a:cs typeface="Verdana"/>
              </a:rPr>
              <a:t>r</a:t>
            </a:r>
            <a:r>
              <a:rPr dirty="0" sz="2600" spc="-25">
                <a:latin typeface="Verdana"/>
                <a:cs typeface="Verdana"/>
              </a:rPr>
              <a:t>i</a:t>
            </a:r>
            <a:r>
              <a:rPr dirty="0" sz="2600" spc="-65">
                <a:latin typeface="Verdana"/>
                <a:cs typeface="Verdana"/>
              </a:rPr>
              <a:t>s</a:t>
            </a:r>
            <a:r>
              <a:rPr dirty="0" sz="2600" spc="-25">
                <a:latin typeface="Verdana"/>
                <a:cs typeface="Verdana"/>
              </a:rPr>
              <a:t>i</a:t>
            </a:r>
            <a:r>
              <a:rPr dirty="0" sz="2600" spc="-65">
                <a:latin typeface="Verdana"/>
                <a:cs typeface="Verdana"/>
              </a:rPr>
              <a:t>s</a:t>
            </a:r>
            <a:endParaRPr sz="2600">
              <a:latin typeface="Verdana"/>
              <a:cs typeface="Verdan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505183" y="6024064"/>
            <a:ext cx="2407920" cy="6680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619760" marR="5080" indent="-607695">
              <a:lnSpc>
                <a:spcPct val="117000"/>
              </a:lnSpc>
              <a:spcBef>
                <a:spcPts val="95"/>
              </a:spcBef>
            </a:pPr>
            <a:r>
              <a:rPr dirty="0" sz="1800" b="1" i="1">
                <a:latin typeface="Arial"/>
                <a:cs typeface="Arial"/>
              </a:rPr>
              <a:t>Source:</a:t>
            </a:r>
            <a:r>
              <a:rPr dirty="0" sz="1800" spc="-100" b="1" i="1">
                <a:latin typeface="Arial"/>
                <a:cs typeface="Arial"/>
              </a:rPr>
              <a:t> </a:t>
            </a:r>
            <a:r>
              <a:rPr dirty="0" sz="1800" spc="25" b="1" i="1">
                <a:latin typeface="Arial"/>
                <a:cs typeface="Arial"/>
              </a:rPr>
              <a:t>The</a:t>
            </a:r>
            <a:r>
              <a:rPr dirty="0" sz="1800" spc="-100" b="1" i="1">
                <a:latin typeface="Arial"/>
                <a:cs typeface="Arial"/>
              </a:rPr>
              <a:t> </a:t>
            </a:r>
            <a:r>
              <a:rPr dirty="0" sz="1800" spc="-25" b="1" i="1">
                <a:latin typeface="Arial"/>
                <a:cs typeface="Arial"/>
              </a:rPr>
              <a:t>Business </a:t>
            </a:r>
            <a:r>
              <a:rPr dirty="0" sz="1800" spc="-484" b="1" i="1">
                <a:latin typeface="Arial"/>
                <a:cs typeface="Arial"/>
              </a:rPr>
              <a:t> </a:t>
            </a:r>
            <a:r>
              <a:rPr dirty="0" sz="1800" spc="15" b="1" i="1">
                <a:latin typeface="Arial"/>
                <a:cs typeface="Arial"/>
              </a:rPr>
              <a:t>Post,</a:t>
            </a:r>
            <a:r>
              <a:rPr dirty="0" sz="1800" spc="-85" b="1" i="1">
                <a:latin typeface="Arial"/>
                <a:cs typeface="Arial"/>
              </a:rPr>
              <a:t> </a:t>
            </a:r>
            <a:r>
              <a:rPr dirty="0" sz="1800" spc="60" b="1" i="1">
                <a:latin typeface="Arial"/>
                <a:cs typeface="Arial"/>
              </a:rPr>
              <a:t>2021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12" name="object 1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571080" y="8396415"/>
            <a:ext cx="108865" cy="108865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571080" y="9245565"/>
            <a:ext cx="108865" cy="108865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3837007" y="7397081"/>
            <a:ext cx="12928600" cy="2499360"/>
          </a:xfrm>
          <a:prstGeom prst="rect">
            <a:avLst/>
          </a:prstGeom>
        </p:spPr>
        <p:txBody>
          <a:bodyPr wrap="square" lIns="0" tIns="198120" rIns="0" bIns="0" rtlCol="0" vert="horz">
            <a:spAutoFit/>
          </a:bodyPr>
          <a:lstStyle/>
          <a:p>
            <a:pPr marL="157480">
              <a:lnSpc>
                <a:spcPct val="100000"/>
              </a:lnSpc>
              <a:spcBef>
                <a:spcPts val="1560"/>
              </a:spcBef>
            </a:pPr>
            <a:r>
              <a:rPr dirty="0" sz="3400" spc="-25" b="1">
                <a:latin typeface="Tahoma"/>
                <a:cs typeface="Tahoma"/>
              </a:rPr>
              <a:t>P</a:t>
            </a:r>
            <a:r>
              <a:rPr dirty="0" sz="3400" spc="20" b="1">
                <a:latin typeface="Tahoma"/>
                <a:cs typeface="Tahoma"/>
              </a:rPr>
              <a:t>O</a:t>
            </a:r>
            <a:r>
              <a:rPr dirty="0" sz="3400" spc="-75" b="1">
                <a:latin typeface="Tahoma"/>
                <a:cs typeface="Tahoma"/>
              </a:rPr>
              <a:t>T</a:t>
            </a:r>
            <a:r>
              <a:rPr dirty="0" sz="3400" spc="-10" b="1">
                <a:latin typeface="Tahoma"/>
                <a:cs typeface="Tahoma"/>
              </a:rPr>
              <a:t>E</a:t>
            </a:r>
            <a:r>
              <a:rPr dirty="0" sz="3400" spc="35" b="1">
                <a:latin typeface="Tahoma"/>
                <a:cs typeface="Tahoma"/>
              </a:rPr>
              <a:t>N</a:t>
            </a:r>
            <a:r>
              <a:rPr dirty="0" sz="3400" spc="-75" b="1">
                <a:latin typeface="Tahoma"/>
                <a:cs typeface="Tahoma"/>
              </a:rPr>
              <a:t>T</a:t>
            </a:r>
            <a:r>
              <a:rPr dirty="0" sz="3400" spc="-540" b="1">
                <a:latin typeface="Tahoma"/>
                <a:cs typeface="Tahoma"/>
              </a:rPr>
              <a:t>I</a:t>
            </a:r>
            <a:r>
              <a:rPr dirty="0" sz="3400" spc="30" b="1">
                <a:latin typeface="Tahoma"/>
                <a:cs typeface="Tahoma"/>
              </a:rPr>
              <a:t>A</a:t>
            </a:r>
            <a:r>
              <a:rPr dirty="0" sz="3400" spc="15" b="1">
                <a:latin typeface="Tahoma"/>
                <a:cs typeface="Tahoma"/>
              </a:rPr>
              <a:t>L</a:t>
            </a:r>
            <a:r>
              <a:rPr dirty="0" sz="3400" spc="-195" b="1">
                <a:latin typeface="Tahoma"/>
                <a:cs typeface="Tahoma"/>
              </a:rPr>
              <a:t> </a:t>
            </a:r>
            <a:r>
              <a:rPr dirty="0" sz="3400" spc="-540" b="1">
                <a:latin typeface="Tahoma"/>
                <a:cs typeface="Tahoma"/>
              </a:rPr>
              <a:t>I</a:t>
            </a:r>
            <a:r>
              <a:rPr dirty="0" sz="3400" spc="40" b="1">
                <a:latin typeface="Tahoma"/>
                <a:cs typeface="Tahoma"/>
              </a:rPr>
              <a:t>N</a:t>
            </a:r>
            <a:r>
              <a:rPr dirty="0" sz="3400" spc="-195" b="1">
                <a:latin typeface="Tahoma"/>
                <a:cs typeface="Tahoma"/>
              </a:rPr>
              <a:t> </a:t>
            </a:r>
            <a:r>
              <a:rPr dirty="0" sz="3400" spc="-75" b="1">
                <a:latin typeface="Tahoma"/>
                <a:cs typeface="Tahoma"/>
              </a:rPr>
              <a:t>T</a:t>
            </a:r>
            <a:r>
              <a:rPr dirty="0" sz="3400" spc="70" b="1">
                <a:latin typeface="Tahoma"/>
                <a:cs typeface="Tahoma"/>
              </a:rPr>
              <a:t>H</a:t>
            </a:r>
            <a:r>
              <a:rPr dirty="0" sz="3400" spc="-5" b="1">
                <a:latin typeface="Tahoma"/>
                <a:cs typeface="Tahoma"/>
              </a:rPr>
              <a:t>E</a:t>
            </a:r>
            <a:r>
              <a:rPr dirty="0" sz="3400" spc="-195" b="1">
                <a:latin typeface="Tahoma"/>
                <a:cs typeface="Tahoma"/>
              </a:rPr>
              <a:t> </a:t>
            </a:r>
            <a:r>
              <a:rPr dirty="0" sz="3400" spc="-75" b="1">
                <a:latin typeface="Tahoma"/>
                <a:cs typeface="Tahoma"/>
              </a:rPr>
              <a:t>S</a:t>
            </a:r>
            <a:r>
              <a:rPr dirty="0" sz="3400" spc="-10" b="1">
                <a:latin typeface="Tahoma"/>
                <a:cs typeface="Tahoma"/>
              </a:rPr>
              <a:t>E</a:t>
            </a:r>
            <a:r>
              <a:rPr dirty="0" sz="3400" spc="105" b="1">
                <a:latin typeface="Tahoma"/>
                <a:cs typeface="Tahoma"/>
              </a:rPr>
              <a:t>C</a:t>
            </a:r>
            <a:r>
              <a:rPr dirty="0" sz="3400" spc="20" b="1">
                <a:latin typeface="Tahoma"/>
                <a:cs typeface="Tahoma"/>
              </a:rPr>
              <a:t>O</a:t>
            </a:r>
            <a:r>
              <a:rPr dirty="0" sz="3400" spc="35" b="1">
                <a:latin typeface="Tahoma"/>
                <a:cs typeface="Tahoma"/>
              </a:rPr>
              <a:t>N</a:t>
            </a:r>
            <a:r>
              <a:rPr dirty="0" sz="3400" spc="10" b="1">
                <a:latin typeface="Tahoma"/>
                <a:cs typeface="Tahoma"/>
              </a:rPr>
              <a:t>D</a:t>
            </a:r>
            <a:r>
              <a:rPr dirty="0" sz="3400" spc="-165" b="1">
                <a:latin typeface="Tahoma"/>
                <a:cs typeface="Tahoma"/>
              </a:rPr>
              <a:t>-</a:t>
            </a:r>
            <a:r>
              <a:rPr dirty="0" sz="3400" spc="70" b="1">
                <a:latin typeface="Tahoma"/>
                <a:cs typeface="Tahoma"/>
              </a:rPr>
              <a:t>H</a:t>
            </a:r>
            <a:r>
              <a:rPr dirty="0" sz="3400" spc="30" b="1">
                <a:latin typeface="Tahoma"/>
                <a:cs typeface="Tahoma"/>
              </a:rPr>
              <a:t>A</a:t>
            </a:r>
            <a:r>
              <a:rPr dirty="0" sz="3400" spc="35" b="1">
                <a:latin typeface="Tahoma"/>
                <a:cs typeface="Tahoma"/>
              </a:rPr>
              <a:t>N</a:t>
            </a:r>
            <a:r>
              <a:rPr dirty="0" sz="3400" spc="15" b="1">
                <a:latin typeface="Tahoma"/>
                <a:cs typeface="Tahoma"/>
              </a:rPr>
              <a:t>D</a:t>
            </a:r>
            <a:r>
              <a:rPr dirty="0" sz="3400" spc="-195" b="1">
                <a:latin typeface="Tahoma"/>
                <a:cs typeface="Tahoma"/>
              </a:rPr>
              <a:t> </a:t>
            </a:r>
            <a:r>
              <a:rPr dirty="0" sz="3400" spc="30" b="1">
                <a:latin typeface="Tahoma"/>
                <a:cs typeface="Tahoma"/>
              </a:rPr>
              <a:t>A</a:t>
            </a:r>
            <a:r>
              <a:rPr dirty="0" sz="3400" spc="-25" b="1">
                <a:latin typeface="Tahoma"/>
                <a:cs typeface="Tahoma"/>
              </a:rPr>
              <a:t>PP</a:t>
            </a:r>
            <a:r>
              <a:rPr dirty="0" sz="3400" spc="30" b="1">
                <a:latin typeface="Tahoma"/>
                <a:cs typeface="Tahoma"/>
              </a:rPr>
              <a:t>A</a:t>
            </a:r>
            <a:r>
              <a:rPr dirty="0" sz="3400" spc="-204" b="1">
                <a:latin typeface="Tahoma"/>
                <a:cs typeface="Tahoma"/>
              </a:rPr>
              <a:t>R</a:t>
            </a:r>
            <a:r>
              <a:rPr dirty="0" sz="3400" spc="-10" b="1">
                <a:latin typeface="Tahoma"/>
                <a:cs typeface="Tahoma"/>
              </a:rPr>
              <a:t>E</a:t>
            </a:r>
            <a:r>
              <a:rPr dirty="0" sz="3400" spc="15" b="1">
                <a:latin typeface="Tahoma"/>
                <a:cs typeface="Tahoma"/>
              </a:rPr>
              <a:t>L</a:t>
            </a:r>
            <a:r>
              <a:rPr dirty="0" sz="3400" spc="-195" b="1">
                <a:latin typeface="Tahoma"/>
                <a:cs typeface="Tahoma"/>
              </a:rPr>
              <a:t> </a:t>
            </a:r>
            <a:r>
              <a:rPr dirty="0" sz="3400" spc="-540" b="1">
                <a:latin typeface="Tahoma"/>
                <a:cs typeface="Tahoma"/>
              </a:rPr>
              <a:t>I</a:t>
            </a:r>
            <a:r>
              <a:rPr dirty="0" sz="3400" spc="35" b="1">
                <a:latin typeface="Tahoma"/>
                <a:cs typeface="Tahoma"/>
              </a:rPr>
              <a:t>N</a:t>
            </a:r>
            <a:r>
              <a:rPr dirty="0" sz="3400" spc="10" b="1">
                <a:latin typeface="Tahoma"/>
                <a:cs typeface="Tahoma"/>
              </a:rPr>
              <a:t>D</a:t>
            </a:r>
            <a:r>
              <a:rPr dirty="0" sz="3400" spc="55" b="1">
                <a:latin typeface="Tahoma"/>
                <a:cs typeface="Tahoma"/>
              </a:rPr>
              <a:t>U</a:t>
            </a:r>
            <a:r>
              <a:rPr dirty="0" sz="3400" spc="-75" b="1">
                <a:latin typeface="Tahoma"/>
                <a:cs typeface="Tahoma"/>
              </a:rPr>
              <a:t>S</a:t>
            </a:r>
            <a:r>
              <a:rPr dirty="0" sz="3400" spc="-75" b="1">
                <a:latin typeface="Tahoma"/>
                <a:cs typeface="Tahoma"/>
              </a:rPr>
              <a:t>T</a:t>
            </a:r>
            <a:r>
              <a:rPr dirty="0" sz="3400" spc="-204" b="1">
                <a:latin typeface="Tahoma"/>
                <a:cs typeface="Tahoma"/>
              </a:rPr>
              <a:t>R</a:t>
            </a:r>
            <a:r>
              <a:rPr dirty="0" sz="3400" spc="-100" b="1">
                <a:latin typeface="Tahoma"/>
                <a:cs typeface="Tahoma"/>
              </a:rPr>
              <a:t>Y</a:t>
            </a:r>
            <a:endParaRPr sz="3400">
              <a:latin typeface="Tahoma"/>
              <a:cs typeface="Tahoma"/>
            </a:endParaRPr>
          </a:p>
          <a:p>
            <a:pPr marL="12700" marR="915035">
              <a:lnSpc>
                <a:spcPct val="116100"/>
              </a:lnSpc>
              <a:spcBef>
                <a:spcPts val="565"/>
              </a:spcBef>
            </a:pPr>
            <a:r>
              <a:rPr dirty="0" sz="2400" spc="-5">
                <a:latin typeface="Verdana"/>
                <a:cs typeface="Verdana"/>
              </a:rPr>
              <a:t>According</a:t>
            </a:r>
            <a:r>
              <a:rPr dirty="0" sz="2400" spc="-254">
                <a:latin typeface="Verdana"/>
                <a:cs typeface="Verdana"/>
              </a:rPr>
              <a:t> </a:t>
            </a:r>
            <a:r>
              <a:rPr dirty="0" sz="2400" spc="30">
                <a:latin typeface="Verdana"/>
                <a:cs typeface="Verdana"/>
              </a:rPr>
              <a:t>to</a:t>
            </a:r>
            <a:r>
              <a:rPr dirty="0" sz="2400" spc="-254">
                <a:latin typeface="Verdana"/>
                <a:cs typeface="Verdana"/>
              </a:rPr>
              <a:t> </a:t>
            </a:r>
            <a:r>
              <a:rPr dirty="0" sz="2400" spc="-15">
                <a:latin typeface="Verdana"/>
                <a:cs typeface="Verdana"/>
              </a:rPr>
              <a:t>ThredUp</a:t>
            </a:r>
            <a:r>
              <a:rPr dirty="0" sz="2400" spc="-254">
                <a:latin typeface="Verdana"/>
                <a:cs typeface="Verdana"/>
              </a:rPr>
              <a:t> </a:t>
            </a:r>
            <a:r>
              <a:rPr dirty="0" sz="2400" spc="-50">
                <a:latin typeface="Verdana"/>
                <a:cs typeface="Verdana"/>
              </a:rPr>
              <a:t>Resale</a:t>
            </a:r>
            <a:r>
              <a:rPr dirty="0" sz="2400" spc="-254">
                <a:latin typeface="Verdana"/>
                <a:cs typeface="Verdana"/>
              </a:rPr>
              <a:t> </a:t>
            </a:r>
            <a:r>
              <a:rPr dirty="0" sz="2400" spc="-10">
                <a:latin typeface="Verdana"/>
                <a:cs typeface="Verdana"/>
              </a:rPr>
              <a:t>Report</a:t>
            </a:r>
            <a:r>
              <a:rPr dirty="0" sz="2400" spc="-254">
                <a:latin typeface="Verdana"/>
                <a:cs typeface="Verdana"/>
              </a:rPr>
              <a:t> </a:t>
            </a:r>
            <a:r>
              <a:rPr dirty="0" sz="2400" spc="-105">
                <a:latin typeface="Verdana"/>
                <a:cs typeface="Verdana"/>
              </a:rPr>
              <a:t>2019,</a:t>
            </a:r>
            <a:r>
              <a:rPr dirty="0" sz="2400" spc="-250">
                <a:latin typeface="Verdana"/>
                <a:cs typeface="Verdana"/>
              </a:rPr>
              <a:t> </a:t>
            </a:r>
            <a:r>
              <a:rPr dirty="0" sz="2400" spc="-40">
                <a:latin typeface="Verdana"/>
                <a:cs typeface="Verdana"/>
              </a:rPr>
              <a:t>Second-hand</a:t>
            </a:r>
            <a:r>
              <a:rPr dirty="0" sz="2400" spc="-254">
                <a:latin typeface="Verdana"/>
                <a:cs typeface="Verdana"/>
              </a:rPr>
              <a:t> </a:t>
            </a:r>
            <a:r>
              <a:rPr dirty="0" sz="2400" spc="-5">
                <a:latin typeface="Verdana"/>
                <a:cs typeface="Verdana"/>
              </a:rPr>
              <a:t>will</a:t>
            </a:r>
            <a:r>
              <a:rPr dirty="0" sz="2400" spc="-254">
                <a:latin typeface="Verdana"/>
                <a:cs typeface="Verdana"/>
              </a:rPr>
              <a:t> </a:t>
            </a:r>
            <a:r>
              <a:rPr dirty="0" sz="2400" spc="-45">
                <a:latin typeface="Verdana"/>
                <a:cs typeface="Verdana"/>
              </a:rPr>
              <a:t>surpass</a:t>
            </a:r>
            <a:r>
              <a:rPr dirty="0" sz="2400" spc="-254">
                <a:latin typeface="Verdana"/>
                <a:cs typeface="Verdana"/>
              </a:rPr>
              <a:t> </a:t>
            </a:r>
            <a:r>
              <a:rPr dirty="0" sz="2400" spc="-40">
                <a:latin typeface="Verdana"/>
                <a:cs typeface="Verdana"/>
              </a:rPr>
              <a:t>Fast</a:t>
            </a:r>
            <a:r>
              <a:rPr dirty="0" sz="2400" spc="-254">
                <a:latin typeface="Verdana"/>
                <a:cs typeface="Verdana"/>
              </a:rPr>
              <a:t> </a:t>
            </a:r>
            <a:r>
              <a:rPr dirty="0" sz="2400" spc="-35">
                <a:latin typeface="Verdana"/>
                <a:cs typeface="Verdana"/>
              </a:rPr>
              <a:t>Fashion </a:t>
            </a:r>
            <a:r>
              <a:rPr dirty="0" sz="2400" spc="-825">
                <a:latin typeface="Verdana"/>
                <a:cs typeface="Verdana"/>
              </a:rPr>
              <a:t> </a:t>
            </a:r>
            <a:r>
              <a:rPr dirty="0" sz="2400" spc="-20">
                <a:latin typeface="Verdana"/>
                <a:cs typeface="Verdana"/>
              </a:rPr>
              <a:t>globally</a:t>
            </a:r>
            <a:r>
              <a:rPr dirty="0" sz="2400" spc="-254">
                <a:latin typeface="Verdana"/>
                <a:cs typeface="Verdana"/>
              </a:rPr>
              <a:t> </a:t>
            </a:r>
            <a:r>
              <a:rPr dirty="0" sz="2400" spc="-60" b="1">
                <a:latin typeface="Tahoma"/>
                <a:cs typeface="Tahoma"/>
              </a:rPr>
              <a:t>within</a:t>
            </a:r>
            <a:r>
              <a:rPr dirty="0" sz="2400" spc="-140" b="1">
                <a:latin typeface="Tahoma"/>
                <a:cs typeface="Tahoma"/>
              </a:rPr>
              <a:t> </a:t>
            </a:r>
            <a:r>
              <a:rPr dirty="0" sz="2400" spc="-15" b="1">
                <a:latin typeface="Tahoma"/>
                <a:cs typeface="Tahoma"/>
              </a:rPr>
              <a:t>the</a:t>
            </a:r>
            <a:r>
              <a:rPr dirty="0" sz="2400" spc="-140" b="1">
                <a:latin typeface="Tahoma"/>
                <a:cs typeface="Tahoma"/>
              </a:rPr>
              <a:t> </a:t>
            </a:r>
            <a:r>
              <a:rPr dirty="0" sz="2400" spc="-65" b="1">
                <a:latin typeface="Tahoma"/>
                <a:cs typeface="Tahoma"/>
              </a:rPr>
              <a:t>next</a:t>
            </a:r>
            <a:r>
              <a:rPr dirty="0" sz="2400" spc="-140" b="1">
                <a:latin typeface="Tahoma"/>
                <a:cs typeface="Tahoma"/>
              </a:rPr>
              <a:t> </a:t>
            </a:r>
            <a:r>
              <a:rPr dirty="0" sz="2400" spc="-60" b="1">
                <a:solidFill>
                  <a:srgbClr val="F1A603"/>
                </a:solidFill>
                <a:latin typeface="Tahoma"/>
                <a:cs typeface="Tahoma"/>
              </a:rPr>
              <a:t>10</a:t>
            </a:r>
            <a:r>
              <a:rPr dirty="0" sz="2400" spc="-140" b="1">
                <a:solidFill>
                  <a:srgbClr val="F1A603"/>
                </a:solidFill>
                <a:latin typeface="Tahoma"/>
                <a:cs typeface="Tahoma"/>
              </a:rPr>
              <a:t> </a:t>
            </a:r>
            <a:r>
              <a:rPr dirty="0" sz="2400" spc="-50" b="1">
                <a:solidFill>
                  <a:srgbClr val="F1A603"/>
                </a:solidFill>
                <a:latin typeface="Tahoma"/>
                <a:cs typeface="Tahoma"/>
              </a:rPr>
              <a:t>Years</a:t>
            </a:r>
            <a:r>
              <a:rPr dirty="0" sz="2400" spc="-90" b="1">
                <a:latin typeface="Tahoma"/>
                <a:cs typeface="Tahoma"/>
              </a:rPr>
              <a:t>.</a:t>
            </a:r>
            <a:endParaRPr sz="24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459"/>
              </a:spcBef>
            </a:pPr>
            <a:r>
              <a:rPr dirty="0" sz="2400" spc="-160">
                <a:latin typeface="Verdana"/>
                <a:cs typeface="Verdana"/>
              </a:rPr>
              <a:t>In</a:t>
            </a:r>
            <a:r>
              <a:rPr dirty="0" sz="2400" spc="-254">
                <a:latin typeface="Verdana"/>
                <a:cs typeface="Verdana"/>
              </a:rPr>
              <a:t> </a:t>
            </a:r>
            <a:r>
              <a:rPr dirty="0" sz="2400" spc="-70">
                <a:latin typeface="Verdana"/>
                <a:cs typeface="Verdana"/>
              </a:rPr>
              <a:t>2020,</a:t>
            </a:r>
            <a:r>
              <a:rPr dirty="0" sz="2400" spc="-250">
                <a:latin typeface="Verdana"/>
                <a:cs typeface="Verdana"/>
              </a:rPr>
              <a:t> </a:t>
            </a:r>
            <a:r>
              <a:rPr dirty="0" sz="2400" spc="-50">
                <a:latin typeface="Verdana"/>
                <a:cs typeface="Verdana"/>
              </a:rPr>
              <a:t>Bangladesh</a:t>
            </a:r>
            <a:r>
              <a:rPr dirty="0" sz="2400" spc="-250">
                <a:latin typeface="Verdana"/>
                <a:cs typeface="Verdana"/>
              </a:rPr>
              <a:t> </a:t>
            </a:r>
            <a:r>
              <a:rPr dirty="0" sz="2400" spc="-25" b="1">
                <a:latin typeface="Tahoma"/>
                <a:cs typeface="Tahoma"/>
              </a:rPr>
              <a:t>exported</a:t>
            </a:r>
            <a:r>
              <a:rPr dirty="0" sz="2400" spc="-135" b="1">
                <a:latin typeface="Tahoma"/>
                <a:cs typeface="Tahoma"/>
              </a:rPr>
              <a:t> </a:t>
            </a:r>
            <a:r>
              <a:rPr dirty="0" sz="2400" spc="-30" b="1">
                <a:solidFill>
                  <a:srgbClr val="F1A603"/>
                </a:solidFill>
                <a:latin typeface="Tahoma"/>
                <a:cs typeface="Tahoma"/>
              </a:rPr>
              <a:t>$309k</a:t>
            </a:r>
            <a:r>
              <a:rPr dirty="0" sz="2400" spc="-105" b="1">
                <a:solidFill>
                  <a:srgbClr val="F1A603"/>
                </a:solidFill>
                <a:latin typeface="Tahoma"/>
                <a:cs typeface="Tahoma"/>
              </a:rPr>
              <a:t> </a:t>
            </a:r>
            <a:r>
              <a:rPr dirty="0" sz="2400" spc="-90">
                <a:latin typeface="Verdana"/>
                <a:cs typeface="Verdana"/>
              </a:rPr>
              <a:t>(being</a:t>
            </a:r>
            <a:r>
              <a:rPr dirty="0" sz="2400" spc="-250">
                <a:latin typeface="Verdana"/>
                <a:cs typeface="Verdana"/>
              </a:rPr>
              <a:t> </a:t>
            </a:r>
            <a:r>
              <a:rPr dirty="0" sz="2400" spc="-25">
                <a:latin typeface="Verdana"/>
                <a:cs typeface="Verdana"/>
              </a:rPr>
              <a:t>93rd</a:t>
            </a:r>
            <a:r>
              <a:rPr dirty="0" sz="2400" spc="-254">
                <a:latin typeface="Verdana"/>
                <a:cs typeface="Verdana"/>
              </a:rPr>
              <a:t> </a:t>
            </a:r>
            <a:r>
              <a:rPr dirty="0" sz="2400" spc="-50">
                <a:latin typeface="Verdana"/>
                <a:cs typeface="Verdana"/>
              </a:rPr>
              <a:t>largest</a:t>
            </a:r>
            <a:r>
              <a:rPr dirty="0" sz="2400" spc="-250">
                <a:latin typeface="Verdana"/>
                <a:cs typeface="Verdana"/>
              </a:rPr>
              <a:t> </a:t>
            </a:r>
            <a:r>
              <a:rPr dirty="0" sz="2400" spc="-65">
                <a:latin typeface="Verdana"/>
                <a:cs typeface="Verdana"/>
              </a:rPr>
              <a:t>exporter)</a:t>
            </a:r>
            <a:r>
              <a:rPr dirty="0" sz="2400" spc="-250">
                <a:latin typeface="Verdana"/>
                <a:cs typeface="Verdana"/>
              </a:rPr>
              <a:t> </a:t>
            </a:r>
            <a:r>
              <a:rPr dirty="0" sz="2400" spc="-30">
                <a:latin typeface="Verdana"/>
                <a:cs typeface="Verdana"/>
              </a:rPr>
              <a:t>and</a:t>
            </a:r>
            <a:r>
              <a:rPr dirty="0" sz="2400" spc="-250">
                <a:latin typeface="Verdana"/>
                <a:cs typeface="Verdana"/>
              </a:rPr>
              <a:t> </a:t>
            </a:r>
            <a:r>
              <a:rPr dirty="0" sz="2400" spc="-5" b="1">
                <a:latin typeface="Tahoma"/>
                <a:cs typeface="Tahoma"/>
              </a:rPr>
              <a:t>imported</a:t>
            </a:r>
            <a:r>
              <a:rPr dirty="0" sz="2400" spc="-135" b="1">
                <a:latin typeface="Tahoma"/>
                <a:cs typeface="Tahoma"/>
              </a:rPr>
              <a:t> </a:t>
            </a:r>
            <a:r>
              <a:rPr dirty="0" sz="2400" spc="-145" b="1">
                <a:solidFill>
                  <a:srgbClr val="F1A603"/>
                </a:solidFill>
                <a:latin typeface="Tahoma"/>
                <a:cs typeface="Tahoma"/>
              </a:rPr>
              <a:t>$7.12M</a:t>
            </a:r>
            <a:endParaRPr sz="24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465"/>
              </a:spcBef>
            </a:pPr>
            <a:r>
              <a:rPr dirty="0" sz="2400" spc="-90">
                <a:latin typeface="Verdana"/>
                <a:cs typeface="Verdana"/>
              </a:rPr>
              <a:t>(being</a:t>
            </a:r>
            <a:r>
              <a:rPr dirty="0" sz="2400" spc="-254">
                <a:latin typeface="Verdana"/>
                <a:cs typeface="Verdana"/>
              </a:rPr>
              <a:t> </a:t>
            </a:r>
            <a:r>
              <a:rPr dirty="0" sz="2400" spc="20">
                <a:latin typeface="Verdana"/>
                <a:cs typeface="Verdana"/>
              </a:rPr>
              <a:t>80th</a:t>
            </a:r>
            <a:r>
              <a:rPr dirty="0" sz="2400" spc="-254">
                <a:latin typeface="Verdana"/>
                <a:cs typeface="Verdana"/>
              </a:rPr>
              <a:t> </a:t>
            </a:r>
            <a:r>
              <a:rPr dirty="0" sz="2400" spc="-50">
                <a:latin typeface="Verdana"/>
                <a:cs typeface="Verdana"/>
              </a:rPr>
              <a:t>largest</a:t>
            </a:r>
            <a:r>
              <a:rPr dirty="0" sz="2400" spc="-254">
                <a:latin typeface="Verdana"/>
                <a:cs typeface="Verdana"/>
              </a:rPr>
              <a:t> </a:t>
            </a:r>
            <a:r>
              <a:rPr dirty="0" sz="2400" spc="-50">
                <a:latin typeface="Verdana"/>
                <a:cs typeface="Verdana"/>
              </a:rPr>
              <a:t>importer)</a:t>
            </a:r>
            <a:r>
              <a:rPr dirty="0" sz="2400" spc="-254">
                <a:latin typeface="Verdana"/>
                <a:cs typeface="Verdana"/>
              </a:rPr>
              <a:t> </a:t>
            </a:r>
            <a:r>
              <a:rPr dirty="0" sz="2400" spc="-25">
                <a:latin typeface="Verdana"/>
                <a:cs typeface="Verdana"/>
              </a:rPr>
              <a:t>in</a:t>
            </a:r>
            <a:r>
              <a:rPr dirty="0" sz="2400" spc="-254">
                <a:latin typeface="Verdana"/>
                <a:cs typeface="Verdana"/>
              </a:rPr>
              <a:t> </a:t>
            </a:r>
            <a:r>
              <a:rPr dirty="0" sz="2400" spc="-15">
                <a:latin typeface="Verdana"/>
                <a:cs typeface="Verdana"/>
              </a:rPr>
              <a:t>Used</a:t>
            </a:r>
            <a:r>
              <a:rPr dirty="0" sz="2400" spc="-254">
                <a:latin typeface="Verdana"/>
                <a:cs typeface="Verdana"/>
              </a:rPr>
              <a:t> </a:t>
            </a:r>
            <a:r>
              <a:rPr dirty="0" sz="2400" spc="-45">
                <a:latin typeface="Verdana"/>
                <a:cs typeface="Verdana"/>
              </a:rPr>
              <a:t>Clothing.</a:t>
            </a:r>
            <a:r>
              <a:rPr dirty="0" sz="2400" spc="-250">
                <a:latin typeface="Verdana"/>
                <a:cs typeface="Verdana"/>
              </a:rPr>
              <a:t> </a:t>
            </a:r>
            <a:r>
              <a:rPr dirty="0" sz="2400" spc="55" i="1">
                <a:latin typeface="Arial"/>
                <a:cs typeface="Arial"/>
              </a:rPr>
              <a:t>(Source:</a:t>
            </a:r>
            <a:r>
              <a:rPr dirty="0" sz="2400" spc="-75" i="1">
                <a:latin typeface="Arial"/>
                <a:cs typeface="Arial"/>
              </a:rPr>
              <a:t> </a:t>
            </a:r>
            <a:r>
              <a:rPr dirty="0" sz="2400" spc="110" i="1">
                <a:latin typeface="Arial"/>
                <a:cs typeface="Arial"/>
              </a:rPr>
              <a:t>oec.world,</a:t>
            </a:r>
            <a:r>
              <a:rPr dirty="0" sz="2400" spc="-70" i="1">
                <a:latin typeface="Arial"/>
                <a:cs typeface="Arial"/>
              </a:rPr>
              <a:t> </a:t>
            </a:r>
            <a:r>
              <a:rPr dirty="0" sz="2400" spc="70" i="1">
                <a:latin typeface="Arial"/>
                <a:cs typeface="Arial"/>
              </a:rPr>
              <a:t>2023)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5712460" cy="762000"/>
          </a:xfrm>
          <a:custGeom>
            <a:avLst/>
            <a:gdLst/>
            <a:ahLst/>
            <a:cxnLst/>
            <a:rect l="l" t="t" r="r" b="b"/>
            <a:pathLst>
              <a:path w="5712460" h="762000">
                <a:moveTo>
                  <a:pt x="4942188" y="761999"/>
                </a:moveTo>
                <a:lnTo>
                  <a:pt x="0" y="761999"/>
                </a:lnTo>
                <a:lnTo>
                  <a:pt x="0" y="0"/>
                </a:lnTo>
                <a:lnTo>
                  <a:pt x="5712321" y="0"/>
                </a:lnTo>
                <a:lnTo>
                  <a:pt x="5712321" y="1374"/>
                </a:lnTo>
                <a:lnTo>
                  <a:pt x="4942188" y="761999"/>
                </a:lnTo>
                <a:close/>
              </a:path>
            </a:pathLst>
          </a:custGeom>
          <a:solidFill>
            <a:srgbClr val="255C8B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70702" y="2001923"/>
            <a:ext cx="1875111" cy="1854231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871287" y="3989584"/>
            <a:ext cx="116205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90" b="1">
                <a:solidFill>
                  <a:srgbClr val="255C8B"/>
                </a:solidFill>
                <a:latin typeface="Verdana"/>
                <a:cs typeface="Verdana"/>
              </a:rPr>
              <a:t>L</a:t>
            </a:r>
            <a:r>
              <a:rPr dirty="0" sz="1400" spc="-90" b="1">
                <a:solidFill>
                  <a:srgbClr val="255C8B"/>
                </a:solidFill>
                <a:latin typeface="Verdana"/>
                <a:cs typeface="Verdana"/>
              </a:rPr>
              <a:t>o</a:t>
            </a:r>
            <a:r>
              <a:rPr dirty="0" sz="1400" spc="-55" b="1">
                <a:solidFill>
                  <a:srgbClr val="255C8B"/>
                </a:solidFill>
                <a:latin typeface="Verdana"/>
                <a:cs typeface="Verdana"/>
              </a:rPr>
              <a:t>c</a:t>
            </a:r>
            <a:r>
              <a:rPr dirty="0" sz="1400" spc="-150" b="1">
                <a:solidFill>
                  <a:srgbClr val="255C8B"/>
                </a:solidFill>
                <a:latin typeface="Verdana"/>
                <a:cs typeface="Verdana"/>
              </a:rPr>
              <a:t>a</a:t>
            </a:r>
            <a:r>
              <a:rPr dirty="0" sz="1400" spc="-50" b="1">
                <a:solidFill>
                  <a:srgbClr val="255C8B"/>
                </a:solidFill>
                <a:latin typeface="Verdana"/>
                <a:cs typeface="Verdana"/>
              </a:rPr>
              <a:t>l</a:t>
            </a:r>
            <a:r>
              <a:rPr dirty="0" sz="1400" spc="-150" b="1">
                <a:solidFill>
                  <a:srgbClr val="255C8B"/>
                </a:solidFill>
                <a:latin typeface="Verdana"/>
                <a:cs typeface="Verdana"/>
              </a:rPr>
              <a:t> </a:t>
            </a:r>
            <a:r>
              <a:rPr dirty="0" sz="1400" spc="-120" b="1">
                <a:solidFill>
                  <a:srgbClr val="255C8B"/>
                </a:solidFill>
                <a:latin typeface="Verdana"/>
                <a:cs typeface="Verdana"/>
              </a:rPr>
              <a:t>A</a:t>
            </a:r>
            <a:r>
              <a:rPr dirty="0" sz="1400" spc="-110" b="1">
                <a:solidFill>
                  <a:srgbClr val="255C8B"/>
                </a:solidFill>
                <a:latin typeface="Verdana"/>
                <a:cs typeface="Verdana"/>
              </a:rPr>
              <a:t>r</a:t>
            </a:r>
            <a:r>
              <a:rPr dirty="0" sz="1400" spc="-60" b="1">
                <a:solidFill>
                  <a:srgbClr val="255C8B"/>
                </a:solidFill>
                <a:latin typeface="Verdana"/>
                <a:cs typeface="Verdana"/>
              </a:rPr>
              <a:t>t</a:t>
            </a:r>
            <a:r>
              <a:rPr dirty="0" sz="1400" spc="-80" b="1">
                <a:solidFill>
                  <a:srgbClr val="255C8B"/>
                </a:solidFill>
                <a:latin typeface="Verdana"/>
                <a:cs typeface="Verdana"/>
              </a:rPr>
              <a:t>i</a:t>
            </a:r>
            <a:r>
              <a:rPr dirty="0" sz="1400" spc="-145" b="1">
                <a:solidFill>
                  <a:srgbClr val="255C8B"/>
                </a:solidFill>
                <a:latin typeface="Verdana"/>
                <a:cs typeface="Verdana"/>
              </a:rPr>
              <a:t>s</a:t>
            </a:r>
            <a:r>
              <a:rPr dirty="0" sz="1400" spc="-150" b="1">
                <a:solidFill>
                  <a:srgbClr val="255C8B"/>
                </a:solidFill>
                <a:latin typeface="Verdana"/>
                <a:cs typeface="Verdana"/>
              </a:rPr>
              <a:t>a</a:t>
            </a:r>
            <a:r>
              <a:rPr dirty="0" sz="1400" spc="-114" b="1">
                <a:solidFill>
                  <a:srgbClr val="255C8B"/>
                </a:solidFill>
                <a:latin typeface="Verdana"/>
                <a:cs typeface="Verdana"/>
              </a:rPr>
              <a:t>n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972540" y="4784205"/>
            <a:ext cx="4260215" cy="1016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46405" marR="5080" indent="-434340">
              <a:lnSpc>
                <a:spcPct val="116100"/>
              </a:lnSpc>
              <a:spcBef>
                <a:spcPts val="100"/>
              </a:spcBef>
            </a:pPr>
            <a:r>
              <a:rPr dirty="0" sz="2800" spc="-40">
                <a:latin typeface="Verdana"/>
                <a:cs typeface="Verdana"/>
              </a:rPr>
              <a:t>D</a:t>
            </a:r>
            <a:r>
              <a:rPr dirty="0" sz="2800" spc="25">
                <a:latin typeface="Verdana"/>
                <a:cs typeface="Verdana"/>
              </a:rPr>
              <a:t>o</a:t>
            </a:r>
            <a:r>
              <a:rPr dirty="0" sz="2800" spc="-45">
                <a:latin typeface="Verdana"/>
                <a:cs typeface="Verdana"/>
              </a:rPr>
              <a:t>n</a:t>
            </a:r>
            <a:r>
              <a:rPr dirty="0" sz="2800" spc="-75">
                <a:latin typeface="Verdana"/>
                <a:cs typeface="Verdana"/>
              </a:rPr>
              <a:t>'</a:t>
            </a:r>
            <a:r>
              <a:rPr dirty="0" sz="2800" spc="45">
                <a:latin typeface="Verdana"/>
                <a:cs typeface="Verdana"/>
              </a:rPr>
              <a:t>t</a:t>
            </a:r>
            <a:r>
              <a:rPr dirty="0" sz="2800" spc="-300">
                <a:latin typeface="Verdana"/>
                <a:cs typeface="Verdana"/>
              </a:rPr>
              <a:t> </a:t>
            </a:r>
            <a:r>
              <a:rPr dirty="0" sz="2800" spc="-45">
                <a:latin typeface="Verdana"/>
                <a:cs typeface="Verdana"/>
              </a:rPr>
              <a:t>h</a:t>
            </a:r>
            <a:r>
              <a:rPr dirty="0" sz="2800" spc="-130">
                <a:latin typeface="Verdana"/>
                <a:cs typeface="Verdana"/>
              </a:rPr>
              <a:t>a</a:t>
            </a:r>
            <a:r>
              <a:rPr dirty="0" sz="2800" spc="-65">
                <a:latin typeface="Verdana"/>
                <a:cs typeface="Verdana"/>
              </a:rPr>
              <a:t>v</a:t>
            </a:r>
            <a:r>
              <a:rPr dirty="0" sz="2800" spc="-65">
                <a:latin typeface="Verdana"/>
                <a:cs typeface="Verdana"/>
              </a:rPr>
              <a:t>e</a:t>
            </a:r>
            <a:r>
              <a:rPr dirty="0" sz="2800" spc="-300">
                <a:latin typeface="Verdana"/>
                <a:cs typeface="Verdana"/>
              </a:rPr>
              <a:t> </a:t>
            </a:r>
            <a:r>
              <a:rPr dirty="0" sz="2800" spc="-130">
                <a:latin typeface="Verdana"/>
                <a:cs typeface="Verdana"/>
              </a:rPr>
              <a:t>a</a:t>
            </a:r>
            <a:r>
              <a:rPr dirty="0" sz="2800" spc="-45">
                <a:latin typeface="Verdana"/>
                <a:cs typeface="Verdana"/>
              </a:rPr>
              <a:t>n</a:t>
            </a:r>
            <a:r>
              <a:rPr dirty="0" sz="2800" spc="-70">
                <a:latin typeface="Verdana"/>
                <a:cs typeface="Verdana"/>
              </a:rPr>
              <a:t>y</a:t>
            </a:r>
            <a:r>
              <a:rPr dirty="0" sz="2800" spc="-300">
                <a:latin typeface="Verdana"/>
                <a:cs typeface="Verdana"/>
              </a:rPr>
              <a:t> </a:t>
            </a:r>
            <a:r>
              <a:rPr dirty="0" sz="2800" spc="90">
                <a:latin typeface="Verdana"/>
                <a:cs typeface="Verdana"/>
              </a:rPr>
              <a:t>c</a:t>
            </a:r>
            <a:r>
              <a:rPr dirty="0" sz="2800" spc="25">
                <a:latin typeface="Verdana"/>
                <a:cs typeface="Verdana"/>
              </a:rPr>
              <a:t>o</a:t>
            </a:r>
            <a:r>
              <a:rPr dirty="0" sz="2800" spc="-45">
                <a:latin typeface="Verdana"/>
                <a:cs typeface="Verdana"/>
              </a:rPr>
              <a:t>n</a:t>
            </a:r>
            <a:r>
              <a:rPr dirty="0" sz="2800" spc="90">
                <a:latin typeface="Verdana"/>
                <a:cs typeface="Verdana"/>
              </a:rPr>
              <a:t>c</a:t>
            </a:r>
            <a:r>
              <a:rPr dirty="0" sz="2800" spc="-70">
                <a:latin typeface="Verdana"/>
                <a:cs typeface="Verdana"/>
              </a:rPr>
              <a:t>e</a:t>
            </a:r>
            <a:r>
              <a:rPr dirty="0" sz="2800" spc="-40">
                <a:latin typeface="Verdana"/>
                <a:cs typeface="Verdana"/>
              </a:rPr>
              <a:t>r</a:t>
            </a:r>
            <a:r>
              <a:rPr dirty="0" sz="2800" spc="-45">
                <a:latin typeface="Verdana"/>
                <a:cs typeface="Verdana"/>
              </a:rPr>
              <a:t>n</a:t>
            </a:r>
            <a:r>
              <a:rPr dirty="0" sz="2800" spc="-55">
                <a:latin typeface="Verdana"/>
                <a:cs typeface="Verdana"/>
              </a:rPr>
              <a:t>s  </a:t>
            </a:r>
            <a:r>
              <a:rPr dirty="0" sz="2800" spc="-130">
                <a:latin typeface="Verdana"/>
                <a:cs typeface="Verdana"/>
              </a:rPr>
              <a:t>a</a:t>
            </a:r>
            <a:r>
              <a:rPr dirty="0" sz="2800" spc="45">
                <a:latin typeface="Verdana"/>
                <a:cs typeface="Verdana"/>
              </a:rPr>
              <a:t>b</a:t>
            </a:r>
            <a:r>
              <a:rPr dirty="0" sz="2800" spc="25">
                <a:latin typeface="Verdana"/>
                <a:cs typeface="Verdana"/>
              </a:rPr>
              <a:t>o</a:t>
            </a:r>
            <a:r>
              <a:rPr dirty="0" sz="2800" spc="-65">
                <a:latin typeface="Verdana"/>
                <a:cs typeface="Verdana"/>
              </a:rPr>
              <a:t>u</a:t>
            </a:r>
            <a:r>
              <a:rPr dirty="0" sz="2800" spc="45">
                <a:latin typeface="Verdana"/>
                <a:cs typeface="Verdana"/>
              </a:rPr>
              <a:t>t</a:t>
            </a:r>
            <a:r>
              <a:rPr dirty="0" sz="2800" spc="-300">
                <a:latin typeface="Verdana"/>
                <a:cs typeface="Verdana"/>
              </a:rPr>
              <a:t> </a:t>
            </a:r>
            <a:r>
              <a:rPr dirty="0" sz="2800" spc="-70">
                <a:latin typeface="Verdana"/>
                <a:cs typeface="Verdana"/>
              </a:rPr>
              <a:t>s</a:t>
            </a:r>
            <a:r>
              <a:rPr dirty="0" sz="2800" spc="25">
                <a:latin typeface="Verdana"/>
                <a:cs typeface="Verdana"/>
              </a:rPr>
              <a:t>o</a:t>
            </a:r>
            <a:r>
              <a:rPr dirty="0" sz="2800" spc="90">
                <a:latin typeface="Verdana"/>
                <a:cs typeface="Verdana"/>
              </a:rPr>
              <a:t>c</a:t>
            </a:r>
            <a:r>
              <a:rPr dirty="0" sz="2800" spc="-25">
                <a:latin typeface="Verdana"/>
                <a:cs typeface="Verdana"/>
              </a:rPr>
              <a:t>i</a:t>
            </a:r>
            <a:r>
              <a:rPr dirty="0" sz="2800" spc="-130">
                <a:latin typeface="Verdana"/>
                <a:cs typeface="Verdana"/>
              </a:rPr>
              <a:t>a</a:t>
            </a:r>
            <a:r>
              <a:rPr dirty="0" sz="2800" spc="50">
                <a:latin typeface="Verdana"/>
                <a:cs typeface="Verdana"/>
              </a:rPr>
              <a:t>l</a:t>
            </a:r>
            <a:r>
              <a:rPr dirty="0" sz="2800" spc="-300">
                <a:latin typeface="Verdana"/>
                <a:cs typeface="Verdana"/>
              </a:rPr>
              <a:t> </a:t>
            </a:r>
            <a:r>
              <a:rPr dirty="0" sz="2800" spc="-25">
                <a:latin typeface="Verdana"/>
                <a:cs typeface="Verdana"/>
              </a:rPr>
              <a:t>i</a:t>
            </a:r>
            <a:r>
              <a:rPr dirty="0" sz="2800" spc="-160">
                <a:latin typeface="Verdana"/>
                <a:cs typeface="Verdana"/>
              </a:rPr>
              <a:t>m</a:t>
            </a:r>
            <a:r>
              <a:rPr dirty="0" sz="2800" spc="45">
                <a:latin typeface="Verdana"/>
                <a:cs typeface="Verdana"/>
              </a:rPr>
              <a:t>p</a:t>
            </a:r>
            <a:r>
              <a:rPr dirty="0" sz="2800" spc="-130">
                <a:latin typeface="Verdana"/>
                <a:cs typeface="Verdana"/>
              </a:rPr>
              <a:t>a</a:t>
            </a:r>
            <a:r>
              <a:rPr dirty="0" sz="2800" spc="90">
                <a:latin typeface="Verdana"/>
                <a:cs typeface="Verdana"/>
              </a:rPr>
              <a:t>c</a:t>
            </a:r>
            <a:r>
              <a:rPr dirty="0" sz="2800" spc="45">
                <a:latin typeface="Verdana"/>
                <a:cs typeface="Verdana"/>
              </a:rPr>
              <a:t>t</a:t>
            </a:r>
            <a:endParaRPr sz="280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749452" y="8235686"/>
            <a:ext cx="2444115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30">
                <a:latin typeface="Verdana"/>
                <a:cs typeface="Verdana"/>
              </a:rPr>
              <a:t>N</a:t>
            </a:r>
            <a:r>
              <a:rPr dirty="0" sz="2800" spc="30">
                <a:latin typeface="Verdana"/>
                <a:cs typeface="Verdana"/>
              </a:rPr>
              <a:t>o</a:t>
            </a:r>
            <a:r>
              <a:rPr dirty="0" sz="2800" spc="-300">
                <a:latin typeface="Verdana"/>
                <a:cs typeface="Verdana"/>
              </a:rPr>
              <a:t> </a:t>
            </a:r>
            <a:r>
              <a:rPr dirty="0" sz="2800" spc="45">
                <a:latin typeface="Verdana"/>
                <a:cs typeface="Verdana"/>
              </a:rPr>
              <a:t>p</a:t>
            </a:r>
            <a:r>
              <a:rPr dirty="0" sz="2800" spc="-40">
                <a:latin typeface="Verdana"/>
                <a:cs typeface="Verdana"/>
              </a:rPr>
              <a:t>r</a:t>
            </a:r>
            <a:r>
              <a:rPr dirty="0" sz="2800" spc="-25">
                <a:latin typeface="Verdana"/>
                <a:cs typeface="Verdana"/>
              </a:rPr>
              <a:t>i</a:t>
            </a:r>
            <a:r>
              <a:rPr dirty="0" sz="2800" spc="90">
                <a:latin typeface="Verdana"/>
                <a:cs typeface="Verdana"/>
              </a:rPr>
              <a:t>c</a:t>
            </a:r>
            <a:r>
              <a:rPr dirty="0" sz="2800" spc="-65">
                <a:latin typeface="Verdana"/>
                <a:cs typeface="Verdana"/>
              </a:rPr>
              <a:t>e</a:t>
            </a:r>
            <a:r>
              <a:rPr dirty="0" sz="2800" spc="-300">
                <a:latin typeface="Verdana"/>
                <a:cs typeface="Verdana"/>
              </a:rPr>
              <a:t> </a:t>
            </a:r>
            <a:r>
              <a:rPr dirty="0" sz="2800" spc="-70">
                <a:latin typeface="Verdana"/>
                <a:cs typeface="Verdana"/>
              </a:rPr>
              <a:t>s</a:t>
            </a:r>
            <a:r>
              <a:rPr dirty="0" sz="2800" spc="90">
                <a:latin typeface="Verdana"/>
                <a:cs typeface="Verdana"/>
              </a:rPr>
              <a:t>c</a:t>
            </a:r>
            <a:r>
              <a:rPr dirty="0" sz="2800" spc="-130">
                <a:latin typeface="Verdana"/>
                <a:cs typeface="Verdana"/>
              </a:rPr>
              <a:t>a</a:t>
            </a:r>
            <a:r>
              <a:rPr dirty="0" sz="2800" spc="50">
                <a:latin typeface="Verdana"/>
                <a:cs typeface="Verdana"/>
              </a:rPr>
              <a:t>l</a:t>
            </a:r>
            <a:r>
              <a:rPr dirty="0" sz="2800" spc="-65">
                <a:latin typeface="Verdana"/>
                <a:cs typeface="Verdana"/>
              </a:rPr>
              <a:t>e</a:t>
            </a:r>
            <a:endParaRPr sz="2800">
              <a:latin typeface="Verdana"/>
              <a:cs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780349" y="6545284"/>
            <a:ext cx="4231640" cy="1016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482725" marR="5080" indent="-1470660">
              <a:lnSpc>
                <a:spcPct val="116100"/>
              </a:lnSpc>
              <a:spcBef>
                <a:spcPts val="100"/>
              </a:spcBef>
            </a:pPr>
            <a:r>
              <a:rPr dirty="0" sz="2800" spc="125">
                <a:latin typeface="Verdana"/>
                <a:cs typeface="Verdana"/>
              </a:rPr>
              <a:t>P</a:t>
            </a:r>
            <a:r>
              <a:rPr dirty="0" sz="2800" spc="-70">
                <a:latin typeface="Verdana"/>
                <a:cs typeface="Verdana"/>
              </a:rPr>
              <a:t>e</a:t>
            </a:r>
            <a:r>
              <a:rPr dirty="0" sz="2800" spc="-40">
                <a:latin typeface="Verdana"/>
                <a:cs typeface="Verdana"/>
              </a:rPr>
              <a:t>r</a:t>
            </a:r>
            <a:r>
              <a:rPr dirty="0" sz="2800" spc="-70">
                <a:latin typeface="Verdana"/>
                <a:cs typeface="Verdana"/>
              </a:rPr>
              <a:t>s</a:t>
            </a:r>
            <a:r>
              <a:rPr dirty="0" sz="2800" spc="25">
                <a:latin typeface="Verdana"/>
                <a:cs typeface="Verdana"/>
              </a:rPr>
              <a:t>o</a:t>
            </a:r>
            <a:r>
              <a:rPr dirty="0" sz="2800" spc="-45">
                <a:latin typeface="Verdana"/>
                <a:cs typeface="Verdana"/>
              </a:rPr>
              <a:t>n</a:t>
            </a:r>
            <a:r>
              <a:rPr dirty="0" sz="2800" spc="-130">
                <a:latin typeface="Verdana"/>
                <a:cs typeface="Verdana"/>
              </a:rPr>
              <a:t>a</a:t>
            </a:r>
            <a:r>
              <a:rPr dirty="0" sz="2800" spc="50">
                <a:latin typeface="Verdana"/>
                <a:cs typeface="Verdana"/>
              </a:rPr>
              <a:t>l</a:t>
            </a:r>
            <a:r>
              <a:rPr dirty="0" sz="2800" spc="-25">
                <a:latin typeface="Verdana"/>
                <a:cs typeface="Verdana"/>
              </a:rPr>
              <a:t>i</a:t>
            </a:r>
            <a:r>
              <a:rPr dirty="0" sz="2800" spc="-165">
                <a:latin typeface="Verdana"/>
                <a:cs typeface="Verdana"/>
              </a:rPr>
              <a:t>z</a:t>
            </a:r>
            <a:r>
              <a:rPr dirty="0" sz="2800" spc="-70">
                <a:latin typeface="Verdana"/>
                <a:cs typeface="Verdana"/>
              </a:rPr>
              <a:t>e</a:t>
            </a:r>
            <a:r>
              <a:rPr dirty="0" sz="2800" spc="55">
                <a:latin typeface="Verdana"/>
                <a:cs typeface="Verdana"/>
              </a:rPr>
              <a:t>d</a:t>
            </a:r>
            <a:r>
              <a:rPr dirty="0" sz="2800" spc="-300">
                <a:latin typeface="Verdana"/>
                <a:cs typeface="Verdana"/>
              </a:rPr>
              <a:t> </a:t>
            </a:r>
            <a:r>
              <a:rPr dirty="0" sz="2800" spc="45">
                <a:latin typeface="Verdana"/>
                <a:cs typeface="Verdana"/>
              </a:rPr>
              <a:t>p</a:t>
            </a:r>
            <a:r>
              <a:rPr dirty="0" sz="2800" spc="-40">
                <a:latin typeface="Verdana"/>
                <a:cs typeface="Verdana"/>
              </a:rPr>
              <a:t>r</a:t>
            </a:r>
            <a:r>
              <a:rPr dirty="0" sz="2800" spc="25">
                <a:latin typeface="Verdana"/>
                <a:cs typeface="Verdana"/>
              </a:rPr>
              <a:t>o</a:t>
            </a:r>
            <a:r>
              <a:rPr dirty="0" sz="2800" spc="50">
                <a:latin typeface="Verdana"/>
                <a:cs typeface="Verdana"/>
              </a:rPr>
              <a:t>d</a:t>
            </a:r>
            <a:r>
              <a:rPr dirty="0" sz="2800" spc="-65">
                <a:latin typeface="Verdana"/>
                <a:cs typeface="Verdana"/>
              </a:rPr>
              <a:t>u</a:t>
            </a:r>
            <a:r>
              <a:rPr dirty="0" sz="2800" spc="90">
                <a:latin typeface="Verdana"/>
                <a:cs typeface="Verdana"/>
              </a:rPr>
              <a:t>c</a:t>
            </a:r>
            <a:r>
              <a:rPr dirty="0" sz="2800" spc="40">
                <a:latin typeface="Verdana"/>
                <a:cs typeface="Verdana"/>
              </a:rPr>
              <a:t>t</a:t>
            </a:r>
            <a:r>
              <a:rPr dirty="0" sz="2800" spc="-25">
                <a:latin typeface="Verdana"/>
                <a:cs typeface="Verdana"/>
              </a:rPr>
              <a:t>i</a:t>
            </a:r>
            <a:r>
              <a:rPr dirty="0" sz="2800" spc="25">
                <a:latin typeface="Verdana"/>
                <a:cs typeface="Verdana"/>
              </a:rPr>
              <a:t>o</a:t>
            </a:r>
            <a:r>
              <a:rPr dirty="0" sz="2800" spc="-25">
                <a:latin typeface="Verdana"/>
                <a:cs typeface="Verdana"/>
              </a:rPr>
              <a:t>n  </a:t>
            </a:r>
            <a:r>
              <a:rPr dirty="0" sz="2800" spc="-10">
                <a:latin typeface="Verdana"/>
                <a:cs typeface="Verdana"/>
              </a:rPr>
              <a:t>process</a:t>
            </a:r>
            <a:endParaRPr sz="2800">
              <a:latin typeface="Verdana"/>
              <a:cs typeface="Verdana"/>
            </a:endParaRP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757726" y="2191953"/>
            <a:ext cx="1875770" cy="1878024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9021695" y="4082826"/>
            <a:ext cx="136144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110" b="1">
                <a:solidFill>
                  <a:srgbClr val="255C8B"/>
                </a:solidFill>
                <a:latin typeface="Verdana"/>
                <a:cs typeface="Verdana"/>
              </a:rPr>
              <a:t>F</a:t>
            </a:r>
            <a:r>
              <a:rPr dirty="0" sz="1400" spc="-150" b="1">
                <a:solidFill>
                  <a:srgbClr val="255C8B"/>
                </a:solidFill>
                <a:latin typeface="Verdana"/>
                <a:cs typeface="Verdana"/>
              </a:rPr>
              <a:t>a</a:t>
            </a:r>
            <a:r>
              <a:rPr dirty="0" sz="1400" spc="-145" b="1">
                <a:solidFill>
                  <a:srgbClr val="255C8B"/>
                </a:solidFill>
                <a:latin typeface="Verdana"/>
                <a:cs typeface="Verdana"/>
              </a:rPr>
              <a:t>s</a:t>
            </a:r>
            <a:r>
              <a:rPr dirty="0" sz="1400" spc="-120" b="1">
                <a:solidFill>
                  <a:srgbClr val="255C8B"/>
                </a:solidFill>
                <a:latin typeface="Verdana"/>
                <a:cs typeface="Verdana"/>
              </a:rPr>
              <a:t>h</a:t>
            </a:r>
            <a:r>
              <a:rPr dirty="0" sz="1400" spc="-80" b="1">
                <a:solidFill>
                  <a:srgbClr val="255C8B"/>
                </a:solidFill>
                <a:latin typeface="Verdana"/>
                <a:cs typeface="Verdana"/>
              </a:rPr>
              <a:t>i</a:t>
            </a:r>
            <a:r>
              <a:rPr dirty="0" sz="1400" spc="-90" b="1">
                <a:solidFill>
                  <a:srgbClr val="255C8B"/>
                </a:solidFill>
                <a:latin typeface="Verdana"/>
                <a:cs typeface="Verdana"/>
              </a:rPr>
              <a:t>o</a:t>
            </a:r>
            <a:r>
              <a:rPr dirty="0" sz="1400" spc="-114" b="1">
                <a:solidFill>
                  <a:srgbClr val="255C8B"/>
                </a:solidFill>
                <a:latin typeface="Verdana"/>
                <a:cs typeface="Verdana"/>
              </a:rPr>
              <a:t>n</a:t>
            </a:r>
            <a:r>
              <a:rPr dirty="0" sz="1400" spc="-150" b="1">
                <a:solidFill>
                  <a:srgbClr val="255C8B"/>
                </a:solidFill>
                <a:latin typeface="Verdana"/>
                <a:cs typeface="Verdana"/>
              </a:rPr>
              <a:t> </a:t>
            </a:r>
            <a:r>
              <a:rPr dirty="0" sz="1400" spc="-95" b="1">
                <a:solidFill>
                  <a:srgbClr val="255C8B"/>
                </a:solidFill>
                <a:latin typeface="Verdana"/>
                <a:cs typeface="Verdana"/>
              </a:rPr>
              <a:t>B</a:t>
            </a:r>
            <a:r>
              <a:rPr dirty="0" sz="1400" spc="-110" b="1">
                <a:solidFill>
                  <a:srgbClr val="255C8B"/>
                </a:solidFill>
                <a:latin typeface="Verdana"/>
                <a:cs typeface="Verdana"/>
              </a:rPr>
              <a:t>r</a:t>
            </a:r>
            <a:r>
              <a:rPr dirty="0" sz="1400" spc="-150" b="1">
                <a:solidFill>
                  <a:srgbClr val="255C8B"/>
                </a:solidFill>
                <a:latin typeface="Verdana"/>
                <a:cs typeface="Verdana"/>
              </a:rPr>
              <a:t>a</a:t>
            </a:r>
            <a:r>
              <a:rPr dirty="0" sz="1400" spc="-120" b="1">
                <a:solidFill>
                  <a:srgbClr val="255C8B"/>
                </a:solidFill>
                <a:latin typeface="Verdana"/>
                <a:cs typeface="Verdana"/>
              </a:rPr>
              <a:t>n</a:t>
            </a:r>
            <a:r>
              <a:rPr dirty="0" sz="1400" spc="-85" b="1">
                <a:solidFill>
                  <a:srgbClr val="255C8B"/>
                </a:solidFill>
                <a:latin typeface="Verdana"/>
                <a:cs typeface="Verdana"/>
              </a:rPr>
              <a:t>d</a:t>
            </a:r>
            <a:r>
              <a:rPr dirty="0" sz="1400" spc="-140" b="1">
                <a:solidFill>
                  <a:srgbClr val="255C8B"/>
                </a:solidFill>
                <a:latin typeface="Verdana"/>
                <a:cs typeface="Verdana"/>
              </a:rPr>
              <a:t>s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257273" y="8148257"/>
            <a:ext cx="3086100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>
                <a:latin typeface="Verdana"/>
                <a:cs typeface="Verdana"/>
              </a:rPr>
              <a:t>H</a:t>
            </a:r>
            <a:r>
              <a:rPr dirty="0" sz="2800" spc="-25">
                <a:latin typeface="Verdana"/>
                <a:cs typeface="Verdana"/>
              </a:rPr>
              <a:t>i</a:t>
            </a:r>
            <a:r>
              <a:rPr dirty="0" sz="2800" spc="-204">
                <a:latin typeface="Verdana"/>
                <a:cs typeface="Verdana"/>
              </a:rPr>
              <a:t>g</a:t>
            </a:r>
            <a:r>
              <a:rPr dirty="0" sz="2800" spc="-45">
                <a:latin typeface="Verdana"/>
                <a:cs typeface="Verdana"/>
              </a:rPr>
              <a:t>h</a:t>
            </a:r>
            <a:r>
              <a:rPr dirty="0" sz="2800" spc="-70">
                <a:latin typeface="Verdana"/>
                <a:cs typeface="Verdana"/>
              </a:rPr>
              <a:t>e</a:t>
            </a:r>
            <a:r>
              <a:rPr dirty="0" sz="2800" spc="-35">
                <a:latin typeface="Verdana"/>
                <a:cs typeface="Verdana"/>
              </a:rPr>
              <a:t>r</a:t>
            </a:r>
            <a:r>
              <a:rPr dirty="0" sz="2800" spc="-300">
                <a:latin typeface="Verdana"/>
                <a:cs typeface="Verdana"/>
              </a:rPr>
              <a:t> </a:t>
            </a:r>
            <a:r>
              <a:rPr dirty="0" sz="2800" spc="45">
                <a:latin typeface="Verdana"/>
                <a:cs typeface="Verdana"/>
              </a:rPr>
              <a:t>p</a:t>
            </a:r>
            <a:r>
              <a:rPr dirty="0" sz="2800" spc="-40">
                <a:latin typeface="Verdana"/>
                <a:cs typeface="Verdana"/>
              </a:rPr>
              <a:t>r</a:t>
            </a:r>
            <a:r>
              <a:rPr dirty="0" sz="2800" spc="-25">
                <a:latin typeface="Verdana"/>
                <a:cs typeface="Verdana"/>
              </a:rPr>
              <a:t>i</a:t>
            </a:r>
            <a:r>
              <a:rPr dirty="0" sz="2800" spc="90">
                <a:latin typeface="Verdana"/>
                <a:cs typeface="Verdana"/>
              </a:rPr>
              <a:t>c</a:t>
            </a:r>
            <a:r>
              <a:rPr dirty="0" sz="2800" spc="-65">
                <a:latin typeface="Verdana"/>
                <a:cs typeface="Verdana"/>
              </a:rPr>
              <a:t>e</a:t>
            </a:r>
            <a:r>
              <a:rPr dirty="0" sz="2800" spc="-300">
                <a:latin typeface="Verdana"/>
                <a:cs typeface="Verdana"/>
              </a:rPr>
              <a:t> </a:t>
            </a:r>
            <a:r>
              <a:rPr dirty="0" sz="2800" spc="-70">
                <a:latin typeface="Verdana"/>
                <a:cs typeface="Verdana"/>
              </a:rPr>
              <a:t>s</a:t>
            </a:r>
            <a:r>
              <a:rPr dirty="0" sz="2800" spc="90">
                <a:latin typeface="Verdana"/>
                <a:cs typeface="Verdana"/>
              </a:rPr>
              <a:t>c</a:t>
            </a:r>
            <a:r>
              <a:rPr dirty="0" sz="2800" spc="-130">
                <a:latin typeface="Verdana"/>
                <a:cs typeface="Verdana"/>
              </a:rPr>
              <a:t>a</a:t>
            </a:r>
            <a:r>
              <a:rPr dirty="0" sz="2800" spc="50">
                <a:latin typeface="Verdana"/>
                <a:cs typeface="Verdana"/>
              </a:rPr>
              <a:t>l</a:t>
            </a:r>
            <a:r>
              <a:rPr dirty="0" sz="2800" spc="-65">
                <a:latin typeface="Verdana"/>
                <a:cs typeface="Verdana"/>
              </a:rPr>
              <a:t>e</a:t>
            </a:r>
            <a:endParaRPr sz="2800">
              <a:latin typeface="Verdana"/>
              <a:cs typeface="Verdan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490260" y="4814654"/>
            <a:ext cx="4829175" cy="1016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652780">
              <a:lnSpc>
                <a:spcPct val="116100"/>
              </a:lnSpc>
              <a:spcBef>
                <a:spcPts val="100"/>
              </a:spcBef>
            </a:pPr>
            <a:r>
              <a:rPr dirty="0" sz="2800" spc="30">
                <a:latin typeface="Verdana"/>
                <a:cs typeface="Verdana"/>
              </a:rPr>
              <a:t>N</a:t>
            </a:r>
            <a:r>
              <a:rPr dirty="0" sz="2800" spc="-70">
                <a:latin typeface="Verdana"/>
                <a:cs typeface="Verdana"/>
              </a:rPr>
              <a:t>e</a:t>
            </a:r>
            <a:r>
              <a:rPr dirty="0" sz="2800" spc="-204">
                <a:latin typeface="Verdana"/>
                <a:cs typeface="Verdana"/>
              </a:rPr>
              <a:t>g</a:t>
            </a:r>
            <a:r>
              <a:rPr dirty="0" sz="2800" spc="-130">
                <a:latin typeface="Verdana"/>
                <a:cs typeface="Verdana"/>
              </a:rPr>
              <a:t>a</a:t>
            </a:r>
            <a:r>
              <a:rPr dirty="0" sz="2800" spc="40">
                <a:latin typeface="Verdana"/>
                <a:cs typeface="Verdana"/>
              </a:rPr>
              <a:t>t</a:t>
            </a:r>
            <a:r>
              <a:rPr dirty="0" sz="2800" spc="-25">
                <a:latin typeface="Verdana"/>
                <a:cs typeface="Verdana"/>
              </a:rPr>
              <a:t>i</a:t>
            </a:r>
            <a:r>
              <a:rPr dirty="0" sz="2800" spc="-65">
                <a:latin typeface="Verdana"/>
                <a:cs typeface="Verdana"/>
              </a:rPr>
              <a:t>v</a:t>
            </a:r>
            <a:r>
              <a:rPr dirty="0" sz="2800" spc="-65">
                <a:latin typeface="Verdana"/>
                <a:cs typeface="Verdana"/>
              </a:rPr>
              <a:t>e</a:t>
            </a:r>
            <a:r>
              <a:rPr dirty="0" sz="2800" spc="-300">
                <a:latin typeface="Verdana"/>
                <a:cs typeface="Verdana"/>
              </a:rPr>
              <a:t> </a:t>
            </a:r>
            <a:r>
              <a:rPr dirty="0" sz="2800" spc="-25">
                <a:latin typeface="Verdana"/>
                <a:cs typeface="Verdana"/>
              </a:rPr>
              <a:t>i</a:t>
            </a:r>
            <a:r>
              <a:rPr dirty="0" sz="2800" spc="-160">
                <a:latin typeface="Verdana"/>
                <a:cs typeface="Verdana"/>
              </a:rPr>
              <a:t>m</a:t>
            </a:r>
            <a:r>
              <a:rPr dirty="0" sz="2800" spc="45">
                <a:latin typeface="Verdana"/>
                <a:cs typeface="Verdana"/>
              </a:rPr>
              <a:t>p</a:t>
            </a:r>
            <a:r>
              <a:rPr dirty="0" sz="2800" spc="-130">
                <a:latin typeface="Verdana"/>
                <a:cs typeface="Verdana"/>
              </a:rPr>
              <a:t>a</a:t>
            </a:r>
            <a:r>
              <a:rPr dirty="0" sz="2800" spc="90">
                <a:latin typeface="Verdana"/>
                <a:cs typeface="Verdana"/>
              </a:rPr>
              <a:t>c</a:t>
            </a:r>
            <a:r>
              <a:rPr dirty="0" sz="2800" spc="45">
                <a:latin typeface="Verdana"/>
                <a:cs typeface="Verdana"/>
              </a:rPr>
              <a:t>t</a:t>
            </a:r>
            <a:r>
              <a:rPr dirty="0" sz="2800" spc="385">
                <a:latin typeface="Verdana"/>
                <a:cs typeface="Verdana"/>
              </a:rPr>
              <a:t> </a:t>
            </a:r>
            <a:r>
              <a:rPr dirty="0" sz="2800" spc="25">
                <a:latin typeface="Verdana"/>
                <a:cs typeface="Verdana"/>
              </a:rPr>
              <a:t>o</a:t>
            </a:r>
            <a:r>
              <a:rPr dirty="0" sz="2800" spc="-25">
                <a:latin typeface="Verdana"/>
                <a:cs typeface="Verdana"/>
              </a:rPr>
              <a:t>n  </a:t>
            </a:r>
            <a:r>
              <a:rPr dirty="0" sz="2800" spc="-70">
                <a:latin typeface="Verdana"/>
                <a:cs typeface="Verdana"/>
              </a:rPr>
              <a:t>e</a:t>
            </a:r>
            <a:r>
              <a:rPr dirty="0" sz="2800" spc="-45">
                <a:latin typeface="Verdana"/>
                <a:cs typeface="Verdana"/>
              </a:rPr>
              <a:t>n</a:t>
            </a:r>
            <a:r>
              <a:rPr dirty="0" sz="2800" spc="-65">
                <a:latin typeface="Verdana"/>
                <a:cs typeface="Verdana"/>
              </a:rPr>
              <a:t>v</a:t>
            </a:r>
            <a:r>
              <a:rPr dirty="0" sz="2800" spc="-25">
                <a:latin typeface="Verdana"/>
                <a:cs typeface="Verdana"/>
              </a:rPr>
              <a:t>i</a:t>
            </a:r>
            <a:r>
              <a:rPr dirty="0" sz="2800" spc="-40">
                <a:latin typeface="Verdana"/>
                <a:cs typeface="Verdana"/>
              </a:rPr>
              <a:t>r</a:t>
            </a:r>
            <a:r>
              <a:rPr dirty="0" sz="2800" spc="25">
                <a:latin typeface="Verdana"/>
                <a:cs typeface="Verdana"/>
              </a:rPr>
              <a:t>o</a:t>
            </a:r>
            <a:r>
              <a:rPr dirty="0" sz="2800" spc="-45">
                <a:latin typeface="Verdana"/>
                <a:cs typeface="Verdana"/>
              </a:rPr>
              <a:t>n</a:t>
            </a:r>
            <a:r>
              <a:rPr dirty="0" sz="2800" spc="-160">
                <a:latin typeface="Verdana"/>
                <a:cs typeface="Verdana"/>
              </a:rPr>
              <a:t>m</a:t>
            </a:r>
            <a:r>
              <a:rPr dirty="0" sz="2800" spc="-70">
                <a:latin typeface="Verdana"/>
                <a:cs typeface="Verdana"/>
              </a:rPr>
              <a:t>e</a:t>
            </a:r>
            <a:r>
              <a:rPr dirty="0" sz="2800" spc="-45">
                <a:latin typeface="Verdana"/>
                <a:cs typeface="Verdana"/>
              </a:rPr>
              <a:t>n</a:t>
            </a:r>
            <a:r>
              <a:rPr dirty="0" sz="2800" spc="45">
                <a:latin typeface="Verdana"/>
                <a:cs typeface="Verdana"/>
              </a:rPr>
              <a:t>t</a:t>
            </a:r>
            <a:r>
              <a:rPr dirty="0" sz="2800" spc="-300">
                <a:latin typeface="Verdana"/>
                <a:cs typeface="Verdana"/>
              </a:rPr>
              <a:t> </a:t>
            </a:r>
            <a:r>
              <a:rPr dirty="0" sz="2800" spc="-180">
                <a:latin typeface="Verdana"/>
                <a:cs typeface="Verdana"/>
              </a:rPr>
              <a:t>&amp;</a:t>
            </a:r>
            <a:r>
              <a:rPr dirty="0" sz="2800" spc="-300">
                <a:latin typeface="Verdana"/>
                <a:cs typeface="Verdana"/>
              </a:rPr>
              <a:t> </a:t>
            </a:r>
            <a:r>
              <a:rPr dirty="0" sz="2800" spc="50">
                <a:latin typeface="Verdana"/>
                <a:cs typeface="Verdana"/>
              </a:rPr>
              <a:t>l</a:t>
            </a:r>
            <a:r>
              <a:rPr dirty="0" sz="2800" spc="-130">
                <a:latin typeface="Verdana"/>
                <a:cs typeface="Verdana"/>
              </a:rPr>
              <a:t>a</a:t>
            </a:r>
            <a:r>
              <a:rPr dirty="0" sz="2800" spc="45">
                <a:latin typeface="Verdana"/>
                <a:cs typeface="Verdana"/>
              </a:rPr>
              <a:t>b</a:t>
            </a:r>
            <a:r>
              <a:rPr dirty="0" sz="2800" spc="25">
                <a:latin typeface="Verdana"/>
                <a:cs typeface="Verdana"/>
              </a:rPr>
              <a:t>o</a:t>
            </a:r>
            <a:r>
              <a:rPr dirty="0" sz="2800" spc="-65">
                <a:latin typeface="Verdana"/>
                <a:cs typeface="Verdana"/>
              </a:rPr>
              <a:t>u</a:t>
            </a:r>
            <a:r>
              <a:rPr dirty="0" sz="2800" spc="-35">
                <a:latin typeface="Verdana"/>
                <a:cs typeface="Verdana"/>
              </a:rPr>
              <a:t>r</a:t>
            </a:r>
            <a:r>
              <a:rPr dirty="0" sz="2800" spc="-300">
                <a:latin typeface="Verdana"/>
                <a:cs typeface="Verdana"/>
              </a:rPr>
              <a:t> </a:t>
            </a:r>
            <a:r>
              <a:rPr dirty="0" sz="2800" spc="-40">
                <a:latin typeface="Verdana"/>
                <a:cs typeface="Verdana"/>
              </a:rPr>
              <a:t>r</a:t>
            </a:r>
            <a:r>
              <a:rPr dirty="0" sz="2800" spc="-25">
                <a:latin typeface="Verdana"/>
                <a:cs typeface="Verdana"/>
              </a:rPr>
              <a:t>i</a:t>
            </a:r>
            <a:r>
              <a:rPr dirty="0" sz="2800" spc="-204">
                <a:latin typeface="Verdana"/>
                <a:cs typeface="Verdana"/>
              </a:rPr>
              <a:t>g</a:t>
            </a:r>
            <a:r>
              <a:rPr dirty="0" sz="2800" spc="-45">
                <a:latin typeface="Verdana"/>
                <a:cs typeface="Verdana"/>
              </a:rPr>
              <a:t>h</a:t>
            </a:r>
            <a:r>
              <a:rPr dirty="0" sz="2800" spc="40">
                <a:latin typeface="Verdana"/>
                <a:cs typeface="Verdana"/>
              </a:rPr>
              <a:t>t</a:t>
            </a:r>
            <a:r>
              <a:rPr dirty="0" sz="2800" spc="-65">
                <a:latin typeface="Verdana"/>
                <a:cs typeface="Verdana"/>
              </a:rPr>
              <a:t>s</a:t>
            </a:r>
            <a:endParaRPr sz="2800">
              <a:latin typeface="Verdana"/>
              <a:cs typeface="Verdan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835517" y="6491866"/>
            <a:ext cx="4272280" cy="1016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990600" marR="5080" indent="-978535">
              <a:lnSpc>
                <a:spcPct val="116100"/>
              </a:lnSpc>
              <a:spcBef>
                <a:spcPts val="100"/>
              </a:spcBef>
            </a:pPr>
            <a:r>
              <a:rPr dirty="0" sz="2800" spc="-105">
                <a:latin typeface="Verdana"/>
                <a:cs typeface="Verdana"/>
              </a:rPr>
              <a:t>R</a:t>
            </a:r>
            <a:r>
              <a:rPr dirty="0" sz="2800" spc="-70">
                <a:latin typeface="Verdana"/>
                <a:cs typeface="Verdana"/>
              </a:rPr>
              <a:t>e</a:t>
            </a:r>
            <a:r>
              <a:rPr dirty="0" sz="2800" spc="50">
                <a:latin typeface="Verdana"/>
                <a:cs typeface="Verdana"/>
              </a:rPr>
              <a:t>l</a:t>
            </a:r>
            <a:r>
              <a:rPr dirty="0" sz="2800" spc="-70">
                <a:latin typeface="Verdana"/>
                <a:cs typeface="Verdana"/>
              </a:rPr>
              <a:t>y</a:t>
            </a:r>
            <a:r>
              <a:rPr dirty="0" sz="2800" spc="-300">
                <a:latin typeface="Verdana"/>
                <a:cs typeface="Verdana"/>
              </a:rPr>
              <a:t> </a:t>
            </a:r>
            <a:r>
              <a:rPr dirty="0" sz="2800" spc="25">
                <a:latin typeface="Verdana"/>
                <a:cs typeface="Verdana"/>
              </a:rPr>
              <a:t>o</a:t>
            </a:r>
            <a:r>
              <a:rPr dirty="0" sz="2800" spc="-40">
                <a:latin typeface="Verdana"/>
                <a:cs typeface="Verdana"/>
              </a:rPr>
              <a:t>n</a:t>
            </a:r>
            <a:r>
              <a:rPr dirty="0" sz="2800" spc="-300">
                <a:latin typeface="Verdana"/>
                <a:cs typeface="Verdana"/>
              </a:rPr>
              <a:t> </a:t>
            </a:r>
            <a:r>
              <a:rPr dirty="0" sz="2800" spc="-160">
                <a:latin typeface="Verdana"/>
                <a:cs typeface="Verdana"/>
              </a:rPr>
              <a:t>m</a:t>
            </a:r>
            <a:r>
              <a:rPr dirty="0" sz="2800" spc="-130">
                <a:latin typeface="Verdana"/>
                <a:cs typeface="Verdana"/>
              </a:rPr>
              <a:t>a</a:t>
            </a:r>
            <a:r>
              <a:rPr dirty="0" sz="2800" spc="-70">
                <a:latin typeface="Verdana"/>
                <a:cs typeface="Verdana"/>
              </a:rPr>
              <a:t>s</a:t>
            </a:r>
            <a:r>
              <a:rPr dirty="0" sz="2800" spc="-65">
                <a:latin typeface="Verdana"/>
                <a:cs typeface="Verdana"/>
              </a:rPr>
              <a:t>s</a:t>
            </a:r>
            <a:r>
              <a:rPr dirty="0" sz="2800" spc="-300">
                <a:latin typeface="Verdana"/>
                <a:cs typeface="Verdana"/>
              </a:rPr>
              <a:t> </a:t>
            </a:r>
            <a:r>
              <a:rPr dirty="0" sz="2800" spc="45">
                <a:latin typeface="Verdana"/>
                <a:cs typeface="Verdana"/>
              </a:rPr>
              <a:t>p</a:t>
            </a:r>
            <a:r>
              <a:rPr dirty="0" sz="2800" spc="-40">
                <a:latin typeface="Verdana"/>
                <a:cs typeface="Verdana"/>
              </a:rPr>
              <a:t>r</a:t>
            </a:r>
            <a:r>
              <a:rPr dirty="0" sz="2800" spc="25">
                <a:latin typeface="Verdana"/>
                <a:cs typeface="Verdana"/>
              </a:rPr>
              <a:t>o</a:t>
            </a:r>
            <a:r>
              <a:rPr dirty="0" sz="2800" spc="50">
                <a:latin typeface="Verdana"/>
                <a:cs typeface="Verdana"/>
              </a:rPr>
              <a:t>d</a:t>
            </a:r>
            <a:r>
              <a:rPr dirty="0" sz="2800" spc="-65">
                <a:latin typeface="Verdana"/>
                <a:cs typeface="Verdana"/>
              </a:rPr>
              <a:t>u</a:t>
            </a:r>
            <a:r>
              <a:rPr dirty="0" sz="2800" spc="90">
                <a:latin typeface="Verdana"/>
                <a:cs typeface="Verdana"/>
              </a:rPr>
              <a:t>c</a:t>
            </a:r>
            <a:r>
              <a:rPr dirty="0" sz="2800" spc="40">
                <a:latin typeface="Verdana"/>
                <a:cs typeface="Verdana"/>
              </a:rPr>
              <a:t>t</a:t>
            </a:r>
            <a:r>
              <a:rPr dirty="0" sz="2800" spc="-25">
                <a:latin typeface="Verdana"/>
                <a:cs typeface="Verdana"/>
              </a:rPr>
              <a:t>i</a:t>
            </a:r>
            <a:r>
              <a:rPr dirty="0" sz="2800" spc="25">
                <a:latin typeface="Verdana"/>
                <a:cs typeface="Verdana"/>
              </a:rPr>
              <a:t>o</a:t>
            </a:r>
            <a:r>
              <a:rPr dirty="0" sz="2800" spc="-25">
                <a:latin typeface="Verdana"/>
                <a:cs typeface="Verdana"/>
              </a:rPr>
              <a:t>n  </a:t>
            </a:r>
            <a:r>
              <a:rPr dirty="0" sz="2800" spc="-180">
                <a:latin typeface="Verdana"/>
                <a:cs typeface="Verdana"/>
              </a:rPr>
              <a:t>&amp;</a:t>
            </a:r>
            <a:r>
              <a:rPr dirty="0" sz="2800" spc="-300">
                <a:latin typeface="Verdana"/>
                <a:cs typeface="Verdana"/>
              </a:rPr>
              <a:t> </a:t>
            </a:r>
            <a:r>
              <a:rPr dirty="0" sz="2800" spc="25">
                <a:latin typeface="Verdana"/>
                <a:cs typeface="Verdana"/>
              </a:rPr>
              <a:t>o</a:t>
            </a:r>
            <a:r>
              <a:rPr dirty="0" sz="2800" spc="-65">
                <a:latin typeface="Verdana"/>
                <a:cs typeface="Verdana"/>
              </a:rPr>
              <a:t>u</a:t>
            </a:r>
            <a:r>
              <a:rPr dirty="0" sz="2800" spc="40">
                <a:latin typeface="Verdana"/>
                <a:cs typeface="Verdana"/>
              </a:rPr>
              <a:t>t</a:t>
            </a:r>
            <a:r>
              <a:rPr dirty="0" sz="2800" spc="-70">
                <a:latin typeface="Verdana"/>
                <a:cs typeface="Verdana"/>
              </a:rPr>
              <a:t>s</a:t>
            </a:r>
            <a:r>
              <a:rPr dirty="0" sz="2800" spc="25">
                <a:latin typeface="Verdana"/>
                <a:cs typeface="Verdana"/>
              </a:rPr>
              <a:t>o</a:t>
            </a:r>
            <a:r>
              <a:rPr dirty="0" sz="2800" spc="-65">
                <a:latin typeface="Verdana"/>
                <a:cs typeface="Verdana"/>
              </a:rPr>
              <a:t>u</a:t>
            </a:r>
            <a:r>
              <a:rPr dirty="0" sz="2800" spc="-40">
                <a:latin typeface="Verdana"/>
                <a:cs typeface="Verdana"/>
              </a:rPr>
              <a:t>r</a:t>
            </a:r>
            <a:r>
              <a:rPr dirty="0" sz="2800" spc="90">
                <a:latin typeface="Verdana"/>
                <a:cs typeface="Verdana"/>
              </a:rPr>
              <a:t>c</a:t>
            </a:r>
            <a:r>
              <a:rPr dirty="0" sz="2800" spc="-25">
                <a:latin typeface="Verdana"/>
                <a:cs typeface="Verdana"/>
              </a:rPr>
              <a:t>i</a:t>
            </a:r>
            <a:r>
              <a:rPr dirty="0" sz="2800" spc="-45">
                <a:latin typeface="Verdana"/>
                <a:cs typeface="Verdana"/>
              </a:rPr>
              <a:t>n</a:t>
            </a:r>
            <a:r>
              <a:rPr dirty="0" sz="2800" spc="-200">
                <a:latin typeface="Verdana"/>
                <a:cs typeface="Verdana"/>
              </a:rPr>
              <a:t>g</a:t>
            </a:r>
            <a:endParaRPr sz="2800">
              <a:latin typeface="Verdana"/>
              <a:cs typeface="Verdan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2903175" y="4689121"/>
            <a:ext cx="3959225" cy="13538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700" marR="5080">
              <a:lnSpc>
                <a:spcPct val="116199"/>
              </a:lnSpc>
              <a:spcBef>
                <a:spcPts val="100"/>
              </a:spcBef>
            </a:pPr>
            <a:r>
              <a:rPr dirty="0" sz="2500" spc="-185">
                <a:latin typeface="Verdana"/>
                <a:cs typeface="Verdana"/>
              </a:rPr>
              <a:t>S</a:t>
            </a:r>
            <a:r>
              <a:rPr dirty="0" sz="2500" spc="35">
                <a:latin typeface="Verdana"/>
                <a:cs typeface="Verdana"/>
              </a:rPr>
              <a:t>t</a:t>
            </a:r>
            <a:r>
              <a:rPr dirty="0" sz="2500" spc="-35">
                <a:latin typeface="Verdana"/>
                <a:cs typeface="Verdana"/>
              </a:rPr>
              <a:t>r</a:t>
            </a:r>
            <a:r>
              <a:rPr dirty="0" sz="2500" spc="20">
                <a:latin typeface="Verdana"/>
                <a:cs typeface="Verdana"/>
              </a:rPr>
              <a:t>o</a:t>
            </a:r>
            <a:r>
              <a:rPr dirty="0" sz="2500" spc="-35">
                <a:latin typeface="Verdana"/>
                <a:cs typeface="Verdana"/>
              </a:rPr>
              <a:t>n</a:t>
            </a:r>
            <a:r>
              <a:rPr dirty="0" sz="2500" spc="-185">
                <a:latin typeface="Verdana"/>
                <a:cs typeface="Verdana"/>
              </a:rPr>
              <a:t>g</a:t>
            </a:r>
            <a:r>
              <a:rPr dirty="0" sz="2500" spc="-60">
                <a:latin typeface="Verdana"/>
                <a:cs typeface="Verdana"/>
              </a:rPr>
              <a:t>e</a:t>
            </a:r>
            <a:r>
              <a:rPr dirty="0" sz="2500" spc="-30">
                <a:latin typeface="Verdana"/>
                <a:cs typeface="Verdana"/>
              </a:rPr>
              <a:t>r</a:t>
            </a:r>
            <a:r>
              <a:rPr dirty="0" sz="2500" spc="-270">
                <a:latin typeface="Verdana"/>
                <a:cs typeface="Verdana"/>
              </a:rPr>
              <a:t> </a:t>
            </a:r>
            <a:r>
              <a:rPr dirty="0" sz="2500" spc="80">
                <a:latin typeface="Verdana"/>
                <a:cs typeface="Verdana"/>
              </a:rPr>
              <a:t>f</a:t>
            </a:r>
            <a:r>
              <a:rPr dirty="0" sz="2500" spc="20">
                <a:latin typeface="Verdana"/>
                <a:cs typeface="Verdana"/>
              </a:rPr>
              <a:t>o</a:t>
            </a:r>
            <a:r>
              <a:rPr dirty="0" sz="2500" spc="80">
                <a:latin typeface="Verdana"/>
                <a:cs typeface="Verdana"/>
              </a:rPr>
              <a:t>c</a:t>
            </a:r>
            <a:r>
              <a:rPr dirty="0" sz="2500" spc="-60">
                <a:latin typeface="Verdana"/>
                <a:cs typeface="Verdana"/>
              </a:rPr>
              <a:t>u</a:t>
            </a:r>
            <a:r>
              <a:rPr dirty="0" sz="2500" spc="-60">
                <a:latin typeface="Verdana"/>
                <a:cs typeface="Verdana"/>
              </a:rPr>
              <a:t>s</a:t>
            </a:r>
            <a:r>
              <a:rPr dirty="0" sz="2500" spc="-270">
                <a:latin typeface="Verdana"/>
                <a:cs typeface="Verdana"/>
              </a:rPr>
              <a:t> </a:t>
            </a:r>
            <a:r>
              <a:rPr dirty="0" sz="2500" spc="20">
                <a:latin typeface="Verdana"/>
                <a:cs typeface="Verdana"/>
              </a:rPr>
              <a:t>o</a:t>
            </a:r>
            <a:r>
              <a:rPr dirty="0" sz="2500" spc="-30">
                <a:latin typeface="Verdana"/>
                <a:cs typeface="Verdana"/>
              </a:rPr>
              <a:t>n</a:t>
            </a:r>
            <a:r>
              <a:rPr dirty="0" sz="2500" spc="-270">
                <a:latin typeface="Verdana"/>
                <a:cs typeface="Verdana"/>
              </a:rPr>
              <a:t> </a:t>
            </a:r>
            <a:r>
              <a:rPr dirty="0" sz="2500" spc="-90">
                <a:latin typeface="Verdana"/>
                <a:cs typeface="Verdana"/>
              </a:rPr>
              <a:t>w</a:t>
            </a:r>
            <a:r>
              <a:rPr dirty="0" sz="2500" spc="20">
                <a:latin typeface="Verdana"/>
                <a:cs typeface="Verdana"/>
              </a:rPr>
              <a:t>o</a:t>
            </a:r>
            <a:r>
              <a:rPr dirty="0" sz="2500" spc="-140">
                <a:latin typeface="Verdana"/>
                <a:cs typeface="Verdana"/>
              </a:rPr>
              <a:t>m</a:t>
            </a:r>
            <a:r>
              <a:rPr dirty="0" sz="2500" spc="-60">
                <a:latin typeface="Verdana"/>
                <a:cs typeface="Verdana"/>
              </a:rPr>
              <a:t>e</a:t>
            </a:r>
            <a:r>
              <a:rPr dirty="0" sz="2500" spc="-25">
                <a:latin typeface="Verdana"/>
                <a:cs typeface="Verdana"/>
              </a:rPr>
              <a:t>n  </a:t>
            </a:r>
            <a:r>
              <a:rPr dirty="0" sz="2500" spc="-60">
                <a:latin typeface="Verdana"/>
                <a:cs typeface="Verdana"/>
              </a:rPr>
              <a:t>e</a:t>
            </a:r>
            <a:r>
              <a:rPr dirty="0" sz="2500" spc="-140">
                <a:latin typeface="Verdana"/>
                <a:cs typeface="Verdana"/>
              </a:rPr>
              <a:t>m</a:t>
            </a:r>
            <a:r>
              <a:rPr dirty="0" sz="2500" spc="45">
                <a:latin typeface="Verdana"/>
                <a:cs typeface="Verdana"/>
              </a:rPr>
              <a:t>p</a:t>
            </a:r>
            <a:r>
              <a:rPr dirty="0" sz="2500" spc="20">
                <a:latin typeface="Verdana"/>
                <a:cs typeface="Verdana"/>
              </a:rPr>
              <a:t>o</a:t>
            </a:r>
            <a:r>
              <a:rPr dirty="0" sz="2500" spc="-90">
                <a:latin typeface="Verdana"/>
                <a:cs typeface="Verdana"/>
              </a:rPr>
              <a:t>w</a:t>
            </a:r>
            <a:r>
              <a:rPr dirty="0" sz="2500" spc="-60">
                <a:latin typeface="Verdana"/>
                <a:cs typeface="Verdana"/>
              </a:rPr>
              <a:t>e</a:t>
            </a:r>
            <a:r>
              <a:rPr dirty="0" sz="2500" spc="-35">
                <a:latin typeface="Verdana"/>
                <a:cs typeface="Verdana"/>
              </a:rPr>
              <a:t>r</a:t>
            </a:r>
            <a:r>
              <a:rPr dirty="0" sz="2500" spc="-140">
                <a:latin typeface="Verdana"/>
                <a:cs typeface="Verdana"/>
              </a:rPr>
              <a:t>m</a:t>
            </a:r>
            <a:r>
              <a:rPr dirty="0" sz="2500" spc="-60">
                <a:latin typeface="Verdana"/>
                <a:cs typeface="Verdana"/>
              </a:rPr>
              <a:t>e</a:t>
            </a:r>
            <a:r>
              <a:rPr dirty="0" sz="2500" spc="-35">
                <a:latin typeface="Verdana"/>
                <a:cs typeface="Verdana"/>
              </a:rPr>
              <a:t>n</a:t>
            </a:r>
            <a:r>
              <a:rPr dirty="0" sz="2500" spc="40">
                <a:latin typeface="Verdana"/>
                <a:cs typeface="Verdana"/>
              </a:rPr>
              <a:t>t</a:t>
            </a:r>
            <a:r>
              <a:rPr dirty="0" sz="2500" spc="-270">
                <a:latin typeface="Verdana"/>
                <a:cs typeface="Verdana"/>
              </a:rPr>
              <a:t> </a:t>
            </a:r>
            <a:r>
              <a:rPr dirty="0" sz="2500" spc="-105">
                <a:latin typeface="Verdana"/>
                <a:cs typeface="Verdana"/>
              </a:rPr>
              <a:t>&amp;  </a:t>
            </a:r>
            <a:r>
              <a:rPr dirty="0" sz="2500" spc="-60">
                <a:latin typeface="Verdana"/>
                <a:cs typeface="Verdana"/>
              </a:rPr>
              <a:t>e</a:t>
            </a:r>
            <a:r>
              <a:rPr dirty="0" sz="2500" spc="-35">
                <a:latin typeface="Verdana"/>
                <a:cs typeface="Verdana"/>
              </a:rPr>
              <a:t>n</a:t>
            </a:r>
            <a:r>
              <a:rPr dirty="0" sz="2500" spc="-60">
                <a:latin typeface="Verdana"/>
                <a:cs typeface="Verdana"/>
              </a:rPr>
              <a:t>v</a:t>
            </a:r>
            <a:r>
              <a:rPr dirty="0" sz="2500" spc="-20">
                <a:latin typeface="Verdana"/>
                <a:cs typeface="Verdana"/>
              </a:rPr>
              <a:t>i</a:t>
            </a:r>
            <a:r>
              <a:rPr dirty="0" sz="2500" spc="-35">
                <a:latin typeface="Verdana"/>
                <a:cs typeface="Verdana"/>
              </a:rPr>
              <a:t>r</a:t>
            </a:r>
            <a:r>
              <a:rPr dirty="0" sz="2500" spc="20">
                <a:latin typeface="Verdana"/>
                <a:cs typeface="Verdana"/>
              </a:rPr>
              <a:t>o</a:t>
            </a:r>
            <a:r>
              <a:rPr dirty="0" sz="2500" spc="-35">
                <a:latin typeface="Verdana"/>
                <a:cs typeface="Verdana"/>
              </a:rPr>
              <a:t>n</a:t>
            </a:r>
            <a:r>
              <a:rPr dirty="0" sz="2500" spc="-140">
                <a:latin typeface="Verdana"/>
                <a:cs typeface="Verdana"/>
              </a:rPr>
              <a:t>m</a:t>
            </a:r>
            <a:r>
              <a:rPr dirty="0" sz="2500" spc="-60">
                <a:latin typeface="Verdana"/>
                <a:cs typeface="Verdana"/>
              </a:rPr>
              <a:t>e</a:t>
            </a:r>
            <a:r>
              <a:rPr dirty="0" sz="2500" spc="-35">
                <a:latin typeface="Verdana"/>
                <a:cs typeface="Verdana"/>
              </a:rPr>
              <a:t>n</a:t>
            </a:r>
            <a:r>
              <a:rPr dirty="0" sz="2500" spc="35">
                <a:latin typeface="Verdana"/>
                <a:cs typeface="Verdana"/>
              </a:rPr>
              <a:t>t</a:t>
            </a:r>
            <a:r>
              <a:rPr dirty="0" sz="2500" spc="-114">
                <a:latin typeface="Verdana"/>
                <a:cs typeface="Verdana"/>
              </a:rPr>
              <a:t>a</a:t>
            </a:r>
            <a:r>
              <a:rPr dirty="0" sz="2500" spc="45">
                <a:latin typeface="Verdana"/>
                <a:cs typeface="Verdana"/>
              </a:rPr>
              <a:t>l</a:t>
            </a:r>
            <a:r>
              <a:rPr dirty="0" sz="2500" spc="-270">
                <a:latin typeface="Verdana"/>
                <a:cs typeface="Verdana"/>
              </a:rPr>
              <a:t> </a:t>
            </a:r>
            <a:r>
              <a:rPr dirty="0" sz="2500" spc="-20">
                <a:latin typeface="Verdana"/>
                <a:cs typeface="Verdana"/>
              </a:rPr>
              <a:t>i</a:t>
            </a:r>
            <a:r>
              <a:rPr dirty="0" sz="2500" spc="-140">
                <a:latin typeface="Verdana"/>
                <a:cs typeface="Verdana"/>
              </a:rPr>
              <a:t>m</a:t>
            </a:r>
            <a:r>
              <a:rPr dirty="0" sz="2500" spc="45">
                <a:latin typeface="Verdana"/>
                <a:cs typeface="Verdana"/>
              </a:rPr>
              <a:t>p</a:t>
            </a:r>
            <a:r>
              <a:rPr dirty="0" sz="2500" spc="-114">
                <a:latin typeface="Verdana"/>
                <a:cs typeface="Verdana"/>
              </a:rPr>
              <a:t>a</a:t>
            </a:r>
            <a:r>
              <a:rPr dirty="0" sz="2500" spc="80">
                <a:latin typeface="Verdana"/>
                <a:cs typeface="Verdana"/>
              </a:rPr>
              <a:t>c</a:t>
            </a:r>
            <a:r>
              <a:rPr dirty="0" sz="2500" spc="40">
                <a:latin typeface="Verdana"/>
                <a:cs typeface="Verdana"/>
              </a:rPr>
              <a:t>t</a:t>
            </a:r>
            <a:endParaRPr sz="2500">
              <a:latin typeface="Verdana"/>
              <a:cs typeface="Verdan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2993140" y="8204820"/>
            <a:ext cx="3882390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45">
                <a:latin typeface="Verdana"/>
                <a:cs typeface="Verdana"/>
              </a:rPr>
              <a:t>A</a:t>
            </a:r>
            <a:r>
              <a:rPr dirty="0" sz="2800" spc="85">
                <a:latin typeface="Verdana"/>
                <a:cs typeface="Verdana"/>
              </a:rPr>
              <a:t>ff</a:t>
            </a:r>
            <a:r>
              <a:rPr dirty="0" sz="2800" spc="25">
                <a:latin typeface="Verdana"/>
                <a:cs typeface="Verdana"/>
              </a:rPr>
              <a:t>o</a:t>
            </a:r>
            <a:r>
              <a:rPr dirty="0" sz="2800" spc="-40">
                <a:latin typeface="Verdana"/>
                <a:cs typeface="Verdana"/>
              </a:rPr>
              <a:t>r</a:t>
            </a:r>
            <a:r>
              <a:rPr dirty="0" sz="2800" spc="50">
                <a:latin typeface="Verdana"/>
                <a:cs typeface="Verdana"/>
              </a:rPr>
              <a:t>d</a:t>
            </a:r>
            <a:r>
              <a:rPr dirty="0" sz="2800" spc="-130">
                <a:latin typeface="Verdana"/>
                <a:cs typeface="Verdana"/>
              </a:rPr>
              <a:t>a</a:t>
            </a:r>
            <a:r>
              <a:rPr dirty="0" sz="2800" spc="45">
                <a:latin typeface="Verdana"/>
                <a:cs typeface="Verdana"/>
              </a:rPr>
              <a:t>b</a:t>
            </a:r>
            <a:r>
              <a:rPr dirty="0" sz="2800" spc="50">
                <a:latin typeface="Verdana"/>
                <a:cs typeface="Verdana"/>
              </a:rPr>
              <a:t>l</a:t>
            </a:r>
            <a:r>
              <a:rPr dirty="0" sz="2800" spc="-65">
                <a:latin typeface="Verdana"/>
                <a:cs typeface="Verdana"/>
              </a:rPr>
              <a:t>e</a:t>
            </a:r>
            <a:r>
              <a:rPr dirty="0" sz="2800" spc="-300">
                <a:latin typeface="Verdana"/>
                <a:cs typeface="Verdana"/>
              </a:rPr>
              <a:t> </a:t>
            </a:r>
            <a:r>
              <a:rPr dirty="0" sz="2800" spc="45">
                <a:latin typeface="Verdana"/>
                <a:cs typeface="Verdana"/>
              </a:rPr>
              <a:t>p</a:t>
            </a:r>
            <a:r>
              <a:rPr dirty="0" sz="2800" spc="-40">
                <a:latin typeface="Verdana"/>
                <a:cs typeface="Verdana"/>
              </a:rPr>
              <a:t>r</a:t>
            </a:r>
            <a:r>
              <a:rPr dirty="0" sz="2800" spc="-25">
                <a:latin typeface="Verdana"/>
                <a:cs typeface="Verdana"/>
              </a:rPr>
              <a:t>i</a:t>
            </a:r>
            <a:r>
              <a:rPr dirty="0" sz="2800" spc="90">
                <a:latin typeface="Verdana"/>
                <a:cs typeface="Verdana"/>
              </a:rPr>
              <a:t>c</a:t>
            </a:r>
            <a:r>
              <a:rPr dirty="0" sz="2800" spc="-65">
                <a:latin typeface="Verdana"/>
                <a:cs typeface="Verdana"/>
              </a:rPr>
              <a:t>e</a:t>
            </a:r>
            <a:r>
              <a:rPr dirty="0" sz="2800" spc="-300">
                <a:latin typeface="Verdana"/>
                <a:cs typeface="Verdana"/>
              </a:rPr>
              <a:t> </a:t>
            </a:r>
            <a:r>
              <a:rPr dirty="0" sz="2800" spc="-40">
                <a:latin typeface="Verdana"/>
                <a:cs typeface="Verdana"/>
              </a:rPr>
              <a:t>r</a:t>
            </a:r>
            <a:r>
              <a:rPr dirty="0" sz="2800" spc="-130">
                <a:latin typeface="Verdana"/>
                <a:cs typeface="Verdana"/>
              </a:rPr>
              <a:t>a</a:t>
            </a:r>
            <a:r>
              <a:rPr dirty="0" sz="2800" spc="-45">
                <a:latin typeface="Verdana"/>
                <a:cs typeface="Verdana"/>
              </a:rPr>
              <a:t>n</a:t>
            </a:r>
            <a:r>
              <a:rPr dirty="0" sz="2800" spc="-204">
                <a:latin typeface="Verdana"/>
                <a:cs typeface="Verdana"/>
              </a:rPr>
              <a:t>g</a:t>
            </a:r>
            <a:r>
              <a:rPr dirty="0" sz="2800" spc="-65">
                <a:latin typeface="Verdana"/>
                <a:cs typeface="Verdana"/>
              </a:rPr>
              <a:t>e</a:t>
            </a:r>
            <a:endParaRPr sz="2800">
              <a:latin typeface="Verdana"/>
              <a:cs typeface="Verdan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2703306" y="6545284"/>
            <a:ext cx="4489450" cy="1016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607695" marR="5080" indent="-595630">
              <a:lnSpc>
                <a:spcPct val="116100"/>
              </a:lnSpc>
              <a:spcBef>
                <a:spcPts val="100"/>
              </a:spcBef>
            </a:pPr>
            <a:r>
              <a:rPr dirty="0" sz="2800" spc="-210">
                <a:latin typeface="Verdana"/>
                <a:cs typeface="Verdana"/>
              </a:rPr>
              <a:t>S</a:t>
            </a:r>
            <a:r>
              <a:rPr dirty="0" sz="2800" spc="-65">
                <a:latin typeface="Verdana"/>
                <a:cs typeface="Verdana"/>
              </a:rPr>
              <a:t>u</a:t>
            </a:r>
            <a:r>
              <a:rPr dirty="0" sz="2800" spc="-70">
                <a:latin typeface="Verdana"/>
                <a:cs typeface="Verdana"/>
              </a:rPr>
              <a:t>s</a:t>
            </a:r>
            <a:r>
              <a:rPr dirty="0" sz="2800" spc="40">
                <a:latin typeface="Verdana"/>
                <a:cs typeface="Verdana"/>
              </a:rPr>
              <a:t>t</a:t>
            </a:r>
            <a:r>
              <a:rPr dirty="0" sz="2800" spc="-130">
                <a:latin typeface="Verdana"/>
                <a:cs typeface="Verdana"/>
              </a:rPr>
              <a:t>a</a:t>
            </a:r>
            <a:r>
              <a:rPr dirty="0" sz="2800" spc="-25">
                <a:latin typeface="Verdana"/>
                <a:cs typeface="Verdana"/>
              </a:rPr>
              <a:t>i</a:t>
            </a:r>
            <a:r>
              <a:rPr dirty="0" sz="2800" spc="-45">
                <a:latin typeface="Verdana"/>
                <a:cs typeface="Verdana"/>
              </a:rPr>
              <a:t>n</a:t>
            </a:r>
            <a:r>
              <a:rPr dirty="0" sz="2800" spc="-130">
                <a:latin typeface="Verdana"/>
                <a:cs typeface="Verdana"/>
              </a:rPr>
              <a:t>a</a:t>
            </a:r>
            <a:r>
              <a:rPr dirty="0" sz="2800" spc="45">
                <a:latin typeface="Verdana"/>
                <a:cs typeface="Verdana"/>
              </a:rPr>
              <a:t>b</a:t>
            </a:r>
            <a:r>
              <a:rPr dirty="0" sz="2800" spc="50">
                <a:latin typeface="Verdana"/>
                <a:cs typeface="Verdana"/>
              </a:rPr>
              <a:t>l</a:t>
            </a:r>
            <a:r>
              <a:rPr dirty="0" sz="2800" spc="-65">
                <a:latin typeface="Verdana"/>
                <a:cs typeface="Verdana"/>
              </a:rPr>
              <a:t>e</a:t>
            </a:r>
            <a:r>
              <a:rPr dirty="0" sz="2800" spc="-300">
                <a:latin typeface="Verdana"/>
                <a:cs typeface="Verdana"/>
              </a:rPr>
              <a:t> </a:t>
            </a:r>
            <a:r>
              <a:rPr dirty="0" sz="2800" spc="-180">
                <a:latin typeface="Verdana"/>
                <a:cs typeface="Verdana"/>
              </a:rPr>
              <a:t>&amp;</a:t>
            </a:r>
            <a:r>
              <a:rPr dirty="0" sz="2800" spc="-300">
                <a:latin typeface="Verdana"/>
                <a:cs typeface="Verdana"/>
              </a:rPr>
              <a:t> </a:t>
            </a:r>
            <a:r>
              <a:rPr dirty="0" sz="2800" spc="-70">
                <a:latin typeface="Verdana"/>
                <a:cs typeface="Verdana"/>
              </a:rPr>
              <a:t>e</a:t>
            </a:r>
            <a:r>
              <a:rPr dirty="0" sz="2800" spc="90">
                <a:latin typeface="Verdana"/>
                <a:cs typeface="Verdana"/>
              </a:rPr>
              <a:t>c</a:t>
            </a:r>
            <a:r>
              <a:rPr dirty="0" sz="2800" spc="30">
                <a:latin typeface="Verdana"/>
                <a:cs typeface="Verdana"/>
              </a:rPr>
              <a:t>o</a:t>
            </a:r>
            <a:r>
              <a:rPr dirty="0" sz="2800" spc="-300">
                <a:latin typeface="Verdana"/>
                <a:cs typeface="Verdana"/>
              </a:rPr>
              <a:t> </a:t>
            </a:r>
            <a:r>
              <a:rPr dirty="0" sz="2800" spc="85">
                <a:latin typeface="Verdana"/>
                <a:cs typeface="Verdana"/>
              </a:rPr>
              <a:t>f</a:t>
            </a:r>
            <a:r>
              <a:rPr dirty="0" sz="2800" spc="-40">
                <a:latin typeface="Verdana"/>
                <a:cs typeface="Verdana"/>
              </a:rPr>
              <a:t>r</a:t>
            </a:r>
            <a:r>
              <a:rPr dirty="0" sz="2800" spc="-25">
                <a:latin typeface="Verdana"/>
                <a:cs typeface="Verdana"/>
              </a:rPr>
              <a:t>i</a:t>
            </a:r>
            <a:r>
              <a:rPr dirty="0" sz="2800" spc="-70">
                <a:latin typeface="Verdana"/>
                <a:cs typeface="Verdana"/>
              </a:rPr>
              <a:t>e</a:t>
            </a:r>
            <a:r>
              <a:rPr dirty="0" sz="2800" spc="-45">
                <a:latin typeface="Verdana"/>
                <a:cs typeface="Verdana"/>
              </a:rPr>
              <a:t>n</a:t>
            </a:r>
            <a:r>
              <a:rPr dirty="0" sz="2800" spc="50">
                <a:latin typeface="Verdana"/>
                <a:cs typeface="Verdana"/>
              </a:rPr>
              <a:t>d</a:t>
            </a:r>
            <a:r>
              <a:rPr dirty="0" sz="2800" spc="50">
                <a:latin typeface="Verdana"/>
                <a:cs typeface="Verdana"/>
              </a:rPr>
              <a:t>l</a:t>
            </a:r>
            <a:r>
              <a:rPr dirty="0" sz="2800" spc="-50">
                <a:latin typeface="Verdana"/>
                <a:cs typeface="Verdana"/>
              </a:rPr>
              <a:t>y  </a:t>
            </a:r>
            <a:r>
              <a:rPr dirty="0" sz="2800" spc="45">
                <a:latin typeface="Verdana"/>
                <a:cs typeface="Verdana"/>
              </a:rPr>
              <a:t>p</a:t>
            </a:r>
            <a:r>
              <a:rPr dirty="0" sz="2800" spc="-40">
                <a:latin typeface="Verdana"/>
                <a:cs typeface="Verdana"/>
              </a:rPr>
              <a:t>r</a:t>
            </a:r>
            <a:r>
              <a:rPr dirty="0" sz="2800" spc="25">
                <a:latin typeface="Verdana"/>
                <a:cs typeface="Verdana"/>
              </a:rPr>
              <a:t>o</a:t>
            </a:r>
            <a:r>
              <a:rPr dirty="0" sz="2800" spc="50">
                <a:latin typeface="Verdana"/>
                <a:cs typeface="Verdana"/>
              </a:rPr>
              <a:t>d</a:t>
            </a:r>
            <a:r>
              <a:rPr dirty="0" sz="2800" spc="-65">
                <a:latin typeface="Verdana"/>
                <a:cs typeface="Verdana"/>
              </a:rPr>
              <a:t>u</a:t>
            </a:r>
            <a:r>
              <a:rPr dirty="0" sz="2800" spc="90">
                <a:latin typeface="Verdana"/>
                <a:cs typeface="Verdana"/>
              </a:rPr>
              <a:t>c</a:t>
            </a:r>
            <a:r>
              <a:rPr dirty="0" sz="2800" spc="40">
                <a:latin typeface="Verdana"/>
                <a:cs typeface="Verdana"/>
              </a:rPr>
              <a:t>t</a:t>
            </a:r>
            <a:r>
              <a:rPr dirty="0" sz="2800" spc="-25">
                <a:latin typeface="Verdana"/>
                <a:cs typeface="Verdana"/>
              </a:rPr>
              <a:t>i</a:t>
            </a:r>
            <a:r>
              <a:rPr dirty="0" sz="2800" spc="25">
                <a:latin typeface="Verdana"/>
                <a:cs typeface="Verdana"/>
              </a:rPr>
              <a:t>o</a:t>
            </a:r>
            <a:r>
              <a:rPr dirty="0" sz="2800" spc="-40">
                <a:latin typeface="Verdana"/>
                <a:cs typeface="Verdana"/>
              </a:rPr>
              <a:t>n</a:t>
            </a:r>
            <a:r>
              <a:rPr dirty="0" sz="2800" spc="-300">
                <a:latin typeface="Verdana"/>
                <a:cs typeface="Verdana"/>
              </a:rPr>
              <a:t> </a:t>
            </a:r>
            <a:r>
              <a:rPr dirty="0" sz="2800" spc="45">
                <a:latin typeface="Verdana"/>
                <a:cs typeface="Verdana"/>
              </a:rPr>
              <a:t>p</a:t>
            </a:r>
            <a:r>
              <a:rPr dirty="0" sz="2800" spc="-40">
                <a:latin typeface="Verdana"/>
                <a:cs typeface="Verdana"/>
              </a:rPr>
              <a:t>r</a:t>
            </a:r>
            <a:r>
              <a:rPr dirty="0" sz="2800" spc="25">
                <a:latin typeface="Verdana"/>
                <a:cs typeface="Verdana"/>
              </a:rPr>
              <a:t>o</a:t>
            </a:r>
            <a:r>
              <a:rPr dirty="0" sz="2800" spc="90">
                <a:latin typeface="Verdana"/>
                <a:cs typeface="Verdana"/>
              </a:rPr>
              <a:t>c</a:t>
            </a:r>
            <a:r>
              <a:rPr dirty="0" sz="2800" spc="-70">
                <a:latin typeface="Verdana"/>
                <a:cs typeface="Verdana"/>
              </a:rPr>
              <a:t>e</a:t>
            </a:r>
            <a:r>
              <a:rPr dirty="0" sz="2800" spc="-70">
                <a:latin typeface="Verdana"/>
                <a:cs typeface="Verdana"/>
              </a:rPr>
              <a:t>s</a:t>
            </a:r>
            <a:r>
              <a:rPr dirty="0" sz="2800" spc="-65">
                <a:latin typeface="Verdana"/>
                <a:cs typeface="Verdana"/>
              </a:rPr>
              <a:t>s</a:t>
            </a:r>
            <a:endParaRPr sz="2800">
              <a:latin typeface="Verdana"/>
              <a:cs typeface="Verdana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1009649" y="1824397"/>
            <a:ext cx="16286480" cy="8208009"/>
            <a:chOff x="1009649" y="1824397"/>
            <a:chExt cx="16286480" cy="8208009"/>
          </a:xfrm>
        </p:grpSpPr>
        <p:pic>
          <p:nvPicPr>
            <p:cNvPr id="17" name="object 1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638489" y="2352901"/>
              <a:ext cx="4619624" cy="1990724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1066938" y="4379892"/>
              <a:ext cx="16144875" cy="133985"/>
            </a:xfrm>
            <a:custGeom>
              <a:avLst/>
              <a:gdLst/>
              <a:ahLst/>
              <a:cxnLst/>
              <a:rect l="l" t="t" r="r" b="b"/>
              <a:pathLst>
                <a:path w="16144875" h="133985">
                  <a:moveTo>
                    <a:pt x="0" y="133810"/>
                  </a:moveTo>
                  <a:lnTo>
                    <a:pt x="16144288" y="0"/>
                  </a:lnTo>
                </a:path>
              </a:pathLst>
            </a:custGeom>
            <a:ln w="380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1066965" y="6217980"/>
              <a:ext cx="16078835" cy="3810"/>
            </a:xfrm>
            <a:custGeom>
              <a:avLst/>
              <a:gdLst/>
              <a:ahLst/>
              <a:cxnLst/>
              <a:rect l="l" t="t" r="r" b="b"/>
              <a:pathLst>
                <a:path w="16078835" h="3810">
                  <a:moveTo>
                    <a:pt x="0" y="0"/>
                  </a:moveTo>
                  <a:lnTo>
                    <a:pt x="16078829" y="3381"/>
                  </a:lnTo>
                </a:path>
              </a:pathLst>
            </a:custGeom>
            <a:ln w="380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1028840" y="7784707"/>
              <a:ext cx="16228694" cy="118745"/>
            </a:xfrm>
            <a:custGeom>
              <a:avLst/>
              <a:gdLst/>
              <a:ahLst/>
              <a:cxnLst/>
              <a:rect l="l" t="t" r="r" b="b"/>
              <a:pathLst>
                <a:path w="16228694" h="118745">
                  <a:moveTo>
                    <a:pt x="0" y="118514"/>
                  </a:moveTo>
                  <a:lnTo>
                    <a:pt x="16228564" y="0"/>
                  </a:lnTo>
                </a:path>
              </a:pathLst>
            </a:custGeom>
            <a:ln w="380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1066940" y="8836386"/>
              <a:ext cx="16097885" cy="118745"/>
            </a:xfrm>
            <a:custGeom>
              <a:avLst/>
              <a:gdLst/>
              <a:ahLst/>
              <a:cxnLst/>
              <a:rect l="l" t="t" r="r" b="b"/>
              <a:pathLst>
                <a:path w="16097885" h="118745">
                  <a:moveTo>
                    <a:pt x="0" y="118514"/>
                  </a:moveTo>
                  <a:lnTo>
                    <a:pt x="16097763" y="0"/>
                  </a:lnTo>
                </a:path>
              </a:pathLst>
            </a:custGeom>
            <a:ln w="380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7016133" y="2000080"/>
              <a:ext cx="67945" cy="7934325"/>
            </a:xfrm>
            <a:custGeom>
              <a:avLst/>
              <a:gdLst/>
              <a:ahLst/>
              <a:cxnLst/>
              <a:rect l="l" t="t" r="r" b="b"/>
              <a:pathLst>
                <a:path w="67945" h="7934325">
                  <a:moveTo>
                    <a:pt x="67541" y="0"/>
                  </a:moveTo>
                  <a:lnTo>
                    <a:pt x="0" y="7934099"/>
                  </a:lnTo>
                </a:path>
              </a:pathLst>
            </a:custGeom>
            <a:ln w="380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1047714" y="1999923"/>
              <a:ext cx="0" cy="7934325"/>
            </a:xfrm>
            <a:custGeom>
              <a:avLst/>
              <a:gdLst/>
              <a:ahLst/>
              <a:cxnLst/>
              <a:rect l="l" t="t" r="r" b="b"/>
              <a:pathLst>
                <a:path w="0" h="7934325">
                  <a:moveTo>
                    <a:pt x="0" y="0"/>
                  </a:moveTo>
                  <a:lnTo>
                    <a:pt x="0" y="7934098"/>
                  </a:lnTo>
                </a:path>
              </a:pathLst>
            </a:custGeom>
            <a:ln w="380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1066940" y="1921363"/>
              <a:ext cx="16209644" cy="59690"/>
            </a:xfrm>
            <a:custGeom>
              <a:avLst/>
              <a:gdLst/>
              <a:ahLst/>
              <a:cxnLst/>
              <a:rect l="l" t="t" r="r" b="b"/>
              <a:pathLst>
                <a:path w="16209644" h="59689">
                  <a:moveTo>
                    <a:pt x="0" y="59474"/>
                  </a:moveTo>
                  <a:lnTo>
                    <a:pt x="16209513" y="0"/>
                  </a:lnTo>
                </a:path>
              </a:pathLst>
            </a:custGeom>
            <a:ln w="380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1028699" y="9953360"/>
              <a:ext cx="16245840" cy="59690"/>
            </a:xfrm>
            <a:custGeom>
              <a:avLst/>
              <a:gdLst/>
              <a:ahLst/>
              <a:cxnLst/>
              <a:rect l="l" t="t" r="r" b="b"/>
              <a:pathLst>
                <a:path w="16245840" h="59690">
                  <a:moveTo>
                    <a:pt x="0" y="59474"/>
                  </a:moveTo>
                  <a:lnTo>
                    <a:pt x="16245450" y="0"/>
                  </a:lnTo>
                </a:path>
              </a:pathLst>
            </a:custGeom>
            <a:ln w="380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12638478" y="1843447"/>
              <a:ext cx="88900" cy="8091170"/>
            </a:xfrm>
            <a:custGeom>
              <a:avLst/>
              <a:gdLst/>
              <a:ahLst/>
              <a:cxnLst/>
              <a:rect l="l" t="t" r="r" b="b"/>
              <a:pathLst>
                <a:path w="88900" h="8091170">
                  <a:moveTo>
                    <a:pt x="88725" y="0"/>
                  </a:moveTo>
                  <a:lnTo>
                    <a:pt x="0" y="8090874"/>
                  </a:lnTo>
                </a:path>
              </a:pathLst>
            </a:custGeom>
            <a:ln w="380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17165011" y="1921618"/>
              <a:ext cx="92710" cy="8091170"/>
            </a:xfrm>
            <a:custGeom>
              <a:avLst/>
              <a:gdLst/>
              <a:ahLst/>
              <a:cxnLst/>
              <a:rect l="l" t="t" r="r" b="b"/>
              <a:pathLst>
                <a:path w="92709" h="8091170">
                  <a:moveTo>
                    <a:pt x="92354" y="0"/>
                  </a:moveTo>
                  <a:lnTo>
                    <a:pt x="0" y="8091036"/>
                  </a:lnTo>
                </a:path>
              </a:pathLst>
            </a:custGeom>
            <a:ln w="380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8" name="object 28"/>
          <p:cNvSpPr txBox="1">
            <a:spLocks noGrp="1"/>
          </p:cNvSpPr>
          <p:nvPr>
            <p:ph type="title"/>
          </p:nvPr>
        </p:nvSpPr>
        <p:spPr>
          <a:xfrm>
            <a:off x="5913276" y="135077"/>
            <a:ext cx="7997190" cy="9398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0" spc="-385"/>
              <a:t>Competitors</a:t>
            </a:r>
            <a:r>
              <a:rPr dirty="0" sz="6000" spc="-640"/>
              <a:t> </a:t>
            </a:r>
            <a:r>
              <a:rPr dirty="0" sz="6000" spc="-459"/>
              <a:t>Analysis</a:t>
            </a:r>
            <a:endParaRPr sz="6000"/>
          </a:p>
        </p:txBody>
      </p:sp>
      <p:sp>
        <p:nvSpPr>
          <p:cNvPr id="29" name="object 29"/>
          <p:cNvSpPr txBox="1"/>
          <p:nvPr/>
        </p:nvSpPr>
        <p:spPr>
          <a:xfrm>
            <a:off x="1697480" y="9264370"/>
            <a:ext cx="4810760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125">
                <a:latin typeface="Verdana"/>
                <a:cs typeface="Verdana"/>
              </a:rPr>
              <a:t>P</a:t>
            </a:r>
            <a:r>
              <a:rPr dirty="0" sz="2800" spc="-130">
                <a:latin typeface="Verdana"/>
                <a:cs typeface="Verdana"/>
              </a:rPr>
              <a:t>a</a:t>
            </a:r>
            <a:r>
              <a:rPr dirty="0" sz="2800" spc="90">
                <a:latin typeface="Verdana"/>
                <a:cs typeface="Verdana"/>
              </a:rPr>
              <a:t>c</a:t>
            </a:r>
            <a:r>
              <a:rPr dirty="0" sz="2800" spc="-260">
                <a:latin typeface="Verdana"/>
                <a:cs typeface="Verdana"/>
              </a:rPr>
              <a:t>k</a:t>
            </a:r>
            <a:r>
              <a:rPr dirty="0" sz="2800" spc="-130">
                <a:latin typeface="Verdana"/>
                <a:cs typeface="Verdana"/>
              </a:rPr>
              <a:t>a</a:t>
            </a:r>
            <a:r>
              <a:rPr dirty="0" sz="2800" spc="-204">
                <a:latin typeface="Verdana"/>
                <a:cs typeface="Verdana"/>
              </a:rPr>
              <a:t>g</a:t>
            </a:r>
            <a:r>
              <a:rPr dirty="0" sz="2800" spc="-25">
                <a:latin typeface="Verdana"/>
                <a:cs typeface="Verdana"/>
              </a:rPr>
              <a:t>i</a:t>
            </a:r>
            <a:r>
              <a:rPr dirty="0" sz="2800" spc="-45">
                <a:latin typeface="Verdana"/>
                <a:cs typeface="Verdana"/>
              </a:rPr>
              <a:t>n</a:t>
            </a:r>
            <a:r>
              <a:rPr dirty="0" sz="2800" spc="-204">
                <a:latin typeface="Verdana"/>
                <a:cs typeface="Verdana"/>
              </a:rPr>
              <a:t>g</a:t>
            </a:r>
            <a:r>
              <a:rPr dirty="0" sz="2800" spc="-535">
                <a:latin typeface="Verdana"/>
                <a:cs typeface="Verdana"/>
              </a:rPr>
              <a:t>:</a:t>
            </a:r>
            <a:r>
              <a:rPr dirty="0" sz="2800" spc="-300">
                <a:latin typeface="Verdana"/>
                <a:cs typeface="Verdana"/>
              </a:rPr>
              <a:t> </a:t>
            </a:r>
            <a:r>
              <a:rPr dirty="0" sz="2800" spc="30">
                <a:latin typeface="Verdana"/>
                <a:cs typeface="Verdana"/>
              </a:rPr>
              <a:t>N</a:t>
            </a:r>
            <a:r>
              <a:rPr dirty="0" sz="2800" spc="25">
                <a:latin typeface="Verdana"/>
                <a:cs typeface="Verdana"/>
              </a:rPr>
              <a:t>o</a:t>
            </a:r>
            <a:r>
              <a:rPr dirty="0" sz="2800" spc="45">
                <a:latin typeface="Verdana"/>
                <a:cs typeface="Verdana"/>
              </a:rPr>
              <a:t>t</a:t>
            </a:r>
            <a:r>
              <a:rPr dirty="0" sz="2800" spc="-300">
                <a:latin typeface="Verdana"/>
                <a:cs typeface="Verdana"/>
              </a:rPr>
              <a:t> </a:t>
            </a:r>
            <a:r>
              <a:rPr dirty="0" sz="2800" spc="-90">
                <a:latin typeface="Verdana"/>
                <a:cs typeface="Verdana"/>
              </a:rPr>
              <a:t>E</a:t>
            </a:r>
            <a:r>
              <a:rPr dirty="0" sz="2800" spc="90">
                <a:latin typeface="Verdana"/>
                <a:cs typeface="Verdana"/>
              </a:rPr>
              <a:t>c</a:t>
            </a:r>
            <a:r>
              <a:rPr dirty="0" sz="2800" spc="25">
                <a:latin typeface="Verdana"/>
                <a:cs typeface="Verdana"/>
              </a:rPr>
              <a:t>o</a:t>
            </a:r>
            <a:r>
              <a:rPr dirty="0" sz="2800" spc="-220">
                <a:latin typeface="Verdana"/>
                <a:cs typeface="Verdana"/>
              </a:rPr>
              <a:t>-</a:t>
            </a:r>
            <a:r>
              <a:rPr dirty="0" sz="2800" spc="-30">
                <a:latin typeface="Verdana"/>
                <a:cs typeface="Verdana"/>
              </a:rPr>
              <a:t>F</a:t>
            </a:r>
            <a:r>
              <a:rPr dirty="0" sz="2800" spc="-40">
                <a:latin typeface="Verdana"/>
                <a:cs typeface="Verdana"/>
              </a:rPr>
              <a:t>r</a:t>
            </a:r>
            <a:r>
              <a:rPr dirty="0" sz="2800" spc="-25">
                <a:latin typeface="Verdana"/>
                <a:cs typeface="Verdana"/>
              </a:rPr>
              <a:t>i</a:t>
            </a:r>
            <a:r>
              <a:rPr dirty="0" sz="2800" spc="-70">
                <a:latin typeface="Verdana"/>
                <a:cs typeface="Verdana"/>
              </a:rPr>
              <a:t>e</a:t>
            </a:r>
            <a:r>
              <a:rPr dirty="0" sz="2800" spc="-45">
                <a:latin typeface="Verdana"/>
                <a:cs typeface="Verdana"/>
              </a:rPr>
              <a:t>n</a:t>
            </a:r>
            <a:r>
              <a:rPr dirty="0" sz="2800" spc="50">
                <a:latin typeface="Verdana"/>
                <a:cs typeface="Verdana"/>
              </a:rPr>
              <a:t>d</a:t>
            </a:r>
            <a:r>
              <a:rPr dirty="0" sz="2800" spc="50">
                <a:latin typeface="Verdana"/>
                <a:cs typeface="Verdana"/>
              </a:rPr>
              <a:t>l</a:t>
            </a:r>
            <a:r>
              <a:rPr dirty="0" sz="2800" spc="-70">
                <a:latin typeface="Verdana"/>
                <a:cs typeface="Verdana"/>
              </a:rPr>
              <a:t>y</a:t>
            </a:r>
            <a:endParaRPr sz="2800">
              <a:latin typeface="Verdana"/>
              <a:cs typeface="Verdana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542930" y="9198772"/>
            <a:ext cx="4810760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125">
                <a:latin typeface="Verdana"/>
                <a:cs typeface="Verdana"/>
              </a:rPr>
              <a:t>P</a:t>
            </a:r>
            <a:r>
              <a:rPr dirty="0" sz="2800" spc="-130">
                <a:latin typeface="Verdana"/>
                <a:cs typeface="Verdana"/>
              </a:rPr>
              <a:t>a</a:t>
            </a:r>
            <a:r>
              <a:rPr dirty="0" sz="2800" spc="90">
                <a:latin typeface="Verdana"/>
                <a:cs typeface="Verdana"/>
              </a:rPr>
              <a:t>c</a:t>
            </a:r>
            <a:r>
              <a:rPr dirty="0" sz="2800" spc="-260">
                <a:latin typeface="Verdana"/>
                <a:cs typeface="Verdana"/>
              </a:rPr>
              <a:t>k</a:t>
            </a:r>
            <a:r>
              <a:rPr dirty="0" sz="2800" spc="-130">
                <a:latin typeface="Verdana"/>
                <a:cs typeface="Verdana"/>
              </a:rPr>
              <a:t>a</a:t>
            </a:r>
            <a:r>
              <a:rPr dirty="0" sz="2800" spc="-204">
                <a:latin typeface="Verdana"/>
                <a:cs typeface="Verdana"/>
              </a:rPr>
              <a:t>g</a:t>
            </a:r>
            <a:r>
              <a:rPr dirty="0" sz="2800" spc="-25">
                <a:latin typeface="Verdana"/>
                <a:cs typeface="Verdana"/>
              </a:rPr>
              <a:t>i</a:t>
            </a:r>
            <a:r>
              <a:rPr dirty="0" sz="2800" spc="-45">
                <a:latin typeface="Verdana"/>
                <a:cs typeface="Verdana"/>
              </a:rPr>
              <a:t>n</a:t>
            </a:r>
            <a:r>
              <a:rPr dirty="0" sz="2800" spc="-204">
                <a:latin typeface="Verdana"/>
                <a:cs typeface="Verdana"/>
              </a:rPr>
              <a:t>g</a:t>
            </a:r>
            <a:r>
              <a:rPr dirty="0" sz="2800" spc="-535">
                <a:latin typeface="Verdana"/>
                <a:cs typeface="Verdana"/>
              </a:rPr>
              <a:t>:</a:t>
            </a:r>
            <a:r>
              <a:rPr dirty="0" sz="2800" spc="-300">
                <a:latin typeface="Verdana"/>
                <a:cs typeface="Verdana"/>
              </a:rPr>
              <a:t> </a:t>
            </a:r>
            <a:r>
              <a:rPr dirty="0" sz="2800" spc="30">
                <a:latin typeface="Verdana"/>
                <a:cs typeface="Verdana"/>
              </a:rPr>
              <a:t>N</a:t>
            </a:r>
            <a:r>
              <a:rPr dirty="0" sz="2800" spc="25">
                <a:latin typeface="Verdana"/>
                <a:cs typeface="Verdana"/>
              </a:rPr>
              <a:t>o</a:t>
            </a:r>
            <a:r>
              <a:rPr dirty="0" sz="2800" spc="45">
                <a:latin typeface="Verdana"/>
                <a:cs typeface="Verdana"/>
              </a:rPr>
              <a:t>t</a:t>
            </a:r>
            <a:r>
              <a:rPr dirty="0" sz="2800" spc="-300">
                <a:latin typeface="Verdana"/>
                <a:cs typeface="Verdana"/>
              </a:rPr>
              <a:t> </a:t>
            </a:r>
            <a:r>
              <a:rPr dirty="0" sz="2800" spc="-90">
                <a:latin typeface="Verdana"/>
                <a:cs typeface="Verdana"/>
              </a:rPr>
              <a:t>E</a:t>
            </a:r>
            <a:r>
              <a:rPr dirty="0" sz="2800" spc="90">
                <a:latin typeface="Verdana"/>
                <a:cs typeface="Verdana"/>
              </a:rPr>
              <a:t>c</a:t>
            </a:r>
            <a:r>
              <a:rPr dirty="0" sz="2800" spc="25">
                <a:latin typeface="Verdana"/>
                <a:cs typeface="Verdana"/>
              </a:rPr>
              <a:t>o</a:t>
            </a:r>
            <a:r>
              <a:rPr dirty="0" sz="2800" spc="-220">
                <a:latin typeface="Verdana"/>
                <a:cs typeface="Verdana"/>
              </a:rPr>
              <a:t>-</a:t>
            </a:r>
            <a:r>
              <a:rPr dirty="0" sz="2800" spc="-30">
                <a:latin typeface="Verdana"/>
                <a:cs typeface="Verdana"/>
              </a:rPr>
              <a:t>F</a:t>
            </a:r>
            <a:r>
              <a:rPr dirty="0" sz="2800" spc="-40">
                <a:latin typeface="Verdana"/>
                <a:cs typeface="Verdana"/>
              </a:rPr>
              <a:t>r</a:t>
            </a:r>
            <a:r>
              <a:rPr dirty="0" sz="2800" spc="-25">
                <a:latin typeface="Verdana"/>
                <a:cs typeface="Verdana"/>
              </a:rPr>
              <a:t>i</a:t>
            </a:r>
            <a:r>
              <a:rPr dirty="0" sz="2800" spc="-70">
                <a:latin typeface="Verdana"/>
                <a:cs typeface="Verdana"/>
              </a:rPr>
              <a:t>e</a:t>
            </a:r>
            <a:r>
              <a:rPr dirty="0" sz="2800" spc="-45">
                <a:latin typeface="Verdana"/>
                <a:cs typeface="Verdana"/>
              </a:rPr>
              <a:t>n</a:t>
            </a:r>
            <a:r>
              <a:rPr dirty="0" sz="2800" spc="50">
                <a:latin typeface="Verdana"/>
                <a:cs typeface="Verdana"/>
              </a:rPr>
              <a:t>d</a:t>
            </a:r>
            <a:r>
              <a:rPr dirty="0" sz="2800" spc="50">
                <a:latin typeface="Verdana"/>
                <a:cs typeface="Verdana"/>
              </a:rPr>
              <a:t>l</a:t>
            </a:r>
            <a:r>
              <a:rPr dirty="0" sz="2800" spc="-70">
                <a:latin typeface="Verdana"/>
                <a:cs typeface="Verdana"/>
              </a:rPr>
              <a:t>y</a:t>
            </a:r>
            <a:endParaRPr sz="2800">
              <a:latin typeface="Verdana"/>
              <a:cs typeface="Verdana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3059477" y="9219211"/>
            <a:ext cx="3993515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90">
                <a:latin typeface="Verdana"/>
                <a:cs typeface="Verdana"/>
              </a:rPr>
              <a:t>E</a:t>
            </a:r>
            <a:r>
              <a:rPr dirty="0" sz="2800" spc="90">
                <a:latin typeface="Verdana"/>
                <a:cs typeface="Verdana"/>
              </a:rPr>
              <a:t>c</a:t>
            </a:r>
            <a:r>
              <a:rPr dirty="0" sz="2800" spc="25">
                <a:latin typeface="Verdana"/>
                <a:cs typeface="Verdana"/>
              </a:rPr>
              <a:t>o</a:t>
            </a:r>
            <a:r>
              <a:rPr dirty="0" sz="2800" spc="-220">
                <a:latin typeface="Verdana"/>
                <a:cs typeface="Verdana"/>
              </a:rPr>
              <a:t>-</a:t>
            </a:r>
            <a:r>
              <a:rPr dirty="0" sz="2800" spc="-30">
                <a:latin typeface="Verdana"/>
                <a:cs typeface="Verdana"/>
              </a:rPr>
              <a:t>F</a:t>
            </a:r>
            <a:r>
              <a:rPr dirty="0" sz="2800" spc="-40">
                <a:latin typeface="Verdana"/>
                <a:cs typeface="Verdana"/>
              </a:rPr>
              <a:t>r</a:t>
            </a:r>
            <a:r>
              <a:rPr dirty="0" sz="2800" spc="-25">
                <a:latin typeface="Verdana"/>
                <a:cs typeface="Verdana"/>
              </a:rPr>
              <a:t>i</a:t>
            </a:r>
            <a:r>
              <a:rPr dirty="0" sz="2800" spc="-70">
                <a:latin typeface="Verdana"/>
                <a:cs typeface="Verdana"/>
              </a:rPr>
              <a:t>e</a:t>
            </a:r>
            <a:r>
              <a:rPr dirty="0" sz="2800" spc="-45">
                <a:latin typeface="Verdana"/>
                <a:cs typeface="Verdana"/>
              </a:rPr>
              <a:t>n</a:t>
            </a:r>
            <a:r>
              <a:rPr dirty="0" sz="2800" spc="50">
                <a:latin typeface="Verdana"/>
                <a:cs typeface="Verdana"/>
              </a:rPr>
              <a:t>d</a:t>
            </a:r>
            <a:r>
              <a:rPr dirty="0" sz="2800" spc="50">
                <a:latin typeface="Verdana"/>
                <a:cs typeface="Verdana"/>
              </a:rPr>
              <a:t>l</a:t>
            </a:r>
            <a:r>
              <a:rPr dirty="0" sz="2800" spc="-70">
                <a:latin typeface="Verdana"/>
                <a:cs typeface="Verdana"/>
              </a:rPr>
              <a:t>y</a:t>
            </a:r>
            <a:r>
              <a:rPr dirty="0" sz="2800" spc="-300">
                <a:latin typeface="Verdana"/>
                <a:cs typeface="Verdana"/>
              </a:rPr>
              <a:t> </a:t>
            </a:r>
            <a:r>
              <a:rPr dirty="0" sz="2800" spc="125">
                <a:latin typeface="Verdana"/>
                <a:cs typeface="Verdana"/>
              </a:rPr>
              <a:t>P</a:t>
            </a:r>
            <a:r>
              <a:rPr dirty="0" sz="2800" spc="-130">
                <a:latin typeface="Verdana"/>
                <a:cs typeface="Verdana"/>
              </a:rPr>
              <a:t>a</a:t>
            </a:r>
            <a:r>
              <a:rPr dirty="0" sz="2800" spc="90">
                <a:latin typeface="Verdana"/>
                <a:cs typeface="Verdana"/>
              </a:rPr>
              <a:t>c</a:t>
            </a:r>
            <a:r>
              <a:rPr dirty="0" sz="2800" spc="-260">
                <a:latin typeface="Verdana"/>
                <a:cs typeface="Verdana"/>
              </a:rPr>
              <a:t>k</a:t>
            </a:r>
            <a:r>
              <a:rPr dirty="0" sz="2800" spc="-130">
                <a:latin typeface="Verdana"/>
                <a:cs typeface="Verdana"/>
              </a:rPr>
              <a:t>a</a:t>
            </a:r>
            <a:r>
              <a:rPr dirty="0" sz="2800" spc="-204">
                <a:latin typeface="Verdana"/>
                <a:cs typeface="Verdana"/>
              </a:rPr>
              <a:t>g</a:t>
            </a:r>
            <a:r>
              <a:rPr dirty="0" sz="2800" spc="-25">
                <a:latin typeface="Verdana"/>
                <a:cs typeface="Verdana"/>
              </a:rPr>
              <a:t>i</a:t>
            </a:r>
            <a:r>
              <a:rPr dirty="0" sz="2800" spc="-45">
                <a:latin typeface="Verdana"/>
                <a:cs typeface="Verdana"/>
              </a:rPr>
              <a:t>n</a:t>
            </a:r>
            <a:r>
              <a:rPr dirty="0" sz="2800" spc="-200">
                <a:latin typeface="Verdana"/>
                <a:cs typeface="Verdana"/>
              </a:rPr>
              <a:t>g</a:t>
            </a:r>
            <a:endParaRPr sz="28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669904" y="343706"/>
            <a:ext cx="1146810" cy="943610"/>
            <a:chOff x="4669904" y="343706"/>
            <a:chExt cx="1146810" cy="943610"/>
          </a:xfrm>
        </p:grpSpPr>
        <p:sp>
          <p:nvSpPr>
            <p:cNvPr id="3" name="object 3"/>
            <p:cNvSpPr/>
            <p:nvPr/>
          </p:nvSpPr>
          <p:spPr>
            <a:xfrm>
              <a:off x="4669904" y="544422"/>
              <a:ext cx="930275" cy="742950"/>
            </a:xfrm>
            <a:custGeom>
              <a:avLst/>
              <a:gdLst/>
              <a:ahLst/>
              <a:cxnLst/>
              <a:rect l="l" t="t" r="r" b="b"/>
              <a:pathLst>
                <a:path w="930275" h="742950">
                  <a:moveTo>
                    <a:pt x="159689" y="199288"/>
                  </a:moveTo>
                  <a:lnTo>
                    <a:pt x="158089" y="191439"/>
                  </a:lnTo>
                  <a:lnTo>
                    <a:pt x="153733" y="185013"/>
                  </a:lnTo>
                  <a:lnTo>
                    <a:pt x="147281" y="180670"/>
                  </a:lnTo>
                  <a:lnTo>
                    <a:pt x="139382" y="179082"/>
                  </a:lnTo>
                  <a:lnTo>
                    <a:pt x="137922" y="179082"/>
                  </a:lnTo>
                  <a:lnTo>
                    <a:pt x="137922" y="200748"/>
                  </a:lnTo>
                  <a:lnTo>
                    <a:pt x="137922" y="720775"/>
                  </a:lnTo>
                  <a:lnTo>
                    <a:pt x="21755" y="720775"/>
                  </a:lnTo>
                  <a:lnTo>
                    <a:pt x="21755" y="200748"/>
                  </a:lnTo>
                  <a:lnTo>
                    <a:pt x="137922" y="200748"/>
                  </a:lnTo>
                  <a:lnTo>
                    <a:pt x="137922" y="179082"/>
                  </a:lnTo>
                  <a:lnTo>
                    <a:pt x="20294" y="179082"/>
                  </a:lnTo>
                  <a:lnTo>
                    <a:pt x="12395" y="180670"/>
                  </a:lnTo>
                  <a:lnTo>
                    <a:pt x="5943" y="185013"/>
                  </a:lnTo>
                  <a:lnTo>
                    <a:pt x="1587" y="191439"/>
                  </a:lnTo>
                  <a:lnTo>
                    <a:pt x="0" y="199288"/>
                  </a:lnTo>
                  <a:lnTo>
                    <a:pt x="0" y="722223"/>
                  </a:lnTo>
                  <a:lnTo>
                    <a:pt x="1587" y="730084"/>
                  </a:lnTo>
                  <a:lnTo>
                    <a:pt x="5943" y="736511"/>
                  </a:lnTo>
                  <a:lnTo>
                    <a:pt x="12395" y="740854"/>
                  </a:lnTo>
                  <a:lnTo>
                    <a:pt x="20294" y="742442"/>
                  </a:lnTo>
                  <a:lnTo>
                    <a:pt x="139382" y="742442"/>
                  </a:lnTo>
                  <a:lnTo>
                    <a:pt x="147281" y="740854"/>
                  </a:lnTo>
                  <a:lnTo>
                    <a:pt x="153733" y="736511"/>
                  </a:lnTo>
                  <a:lnTo>
                    <a:pt x="158089" y="730084"/>
                  </a:lnTo>
                  <a:lnTo>
                    <a:pt x="159689" y="722223"/>
                  </a:lnTo>
                  <a:lnTo>
                    <a:pt x="159689" y="720775"/>
                  </a:lnTo>
                  <a:lnTo>
                    <a:pt x="159689" y="200748"/>
                  </a:lnTo>
                  <a:lnTo>
                    <a:pt x="159689" y="199288"/>
                  </a:lnTo>
                  <a:close/>
                </a:path>
                <a:path w="930275" h="742950">
                  <a:moveTo>
                    <a:pt x="352145" y="22098"/>
                  </a:moveTo>
                  <a:lnTo>
                    <a:pt x="352056" y="21666"/>
                  </a:lnTo>
                  <a:lnTo>
                    <a:pt x="350456" y="13766"/>
                  </a:lnTo>
                  <a:lnTo>
                    <a:pt x="345592" y="6604"/>
                  </a:lnTo>
                  <a:lnTo>
                    <a:pt x="338391" y="1778"/>
                  </a:lnTo>
                  <a:lnTo>
                    <a:pt x="330479" y="190"/>
                  </a:lnTo>
                  <a:lnTo>
                    <a:pt x="330479" y="22098"/>
                  </a:lnTo>
                  <a:lnTo>
                    <a:pt x="330479" y="720344"/>
                  </a:lnTo>
                  <a:lnTo>
                    <a:pt x="330047" y="720775"/>
                  </a:lnTo>
                  <a:lnTo>
                    <a:pt x="214718" y="720775"/>
                  </a:lnTo>
                  <a:lnTo>
                    <a:pt x="214287" y="720344"/>
                  </a:lnTo>
                  <a:lnTo>
                    <a:pt x="214287" y="22098"/>
                  </a:lnTo>
                  <a:lnTo>
                    <a:pt x="214718" y="21666"/>
                  </a:lnTo>
                  <a:lnTo>
                    <a:pt x="330047" y="21666"/>
                  </a:lnTo>
                  <a:lnTo>
                    <a:pt x="330479" y="22098"/>
                  </a:lnTo>
                  <a:lnTo>
                    <a:pt x="330479" y="190"/>
                  </a:lnTo>
                  <a:lnTo>
                    <a:pt x="329590" y="0"/>
                  </a:lnTo>
                  <a:lnTo>
                    <a:pt x="215176" y="0"/>
                  </a:lnTo>
                  <a:lnTo>
                    <a:pt x="206375" y="1778"/>
                  </a:lnTo>
                  <a:lnTo>
                    <a:pt x="199174" y="6604"/>
                  </a:lnTo>
                  <a:lnTo>
                    <a:pt x="194310" y="13766"/>
                  </a:lnTo>
                  <a:lnTo>
                    <a:pt x="192608" y="22098"/>
                  </a:lnTo>
                  <a:lnTo>
                    <a:pt x="192697" y="720775"/>
                  </a:lnTo>
                  <a:lnTo>
                    <a:pt x="194310" y="728662"/>
                  </a:lnTo>
                  <a:lnTo>
                    <a:pt x="199174" y="735825"/>
                  </a:lnTo>
                  <a:lnTo>
                    <a:pt x="206375" y="740664"/>
                  </a:lnTo>
                  <a:lnTo>
                    <a:pt x="215176" y="742442"/>
                  </a:lnTo>
                  <a:lnTo>
                    <a:pt x="329590" y="742442"/>
                  </a:lnTo>
                  <a:lnTo>
                    <a:pt x="338391" y="740664"/>
                  </a:lnTo>
                  <a:lnTo>
                    <a:pt x="345592" y="735825"/>
                  </a:lnTo>
                  <a:lnTo>
                    <a:pt x="350456" y="728662"/>
                  </a:lnTo>
                  <a:lnTo>
                    <a:pt x="352056" y="720775"/>
                  </a:lnTo>
                  <a:lnTo>
                    <a:pt x="352145" y="22098"/>
                  </a:lnTo>
                  <a:close/>
                </a:path>
                <a:path w="930275" h="742950">
                  <a:moveTo>
                    <a:pt x="544728" y="178777"/>
                  </a:moveTo>
                  <a:lnTo>
                    <a:pt x="543128" y="170916"/>
                  </a:lnTo>
                  <a:lnTo>
                    <a:pt x="538772" y="164490"/>
                  </a:lnTo>
                  <a:lnTo>
                    <a:pt x="532320" y="160159"/>
                  </a:lnTo>
                  <a:lnTo>
                    <a:pt x="524433" y="158559"/>
                  </a:lnTo>
                  <a:lnTo>
                    <a:pt x="522973" y="158559"/>
                  </a:lnTo>
                  <a:lnTo>
                    <a:pt x="522973" y="180238"/>
                  </a:lnTo>
                  <a:lnTo>
                    <a:pt x="522973" y="720775"/>
                  </a:lnTo>
                  <a:lnTo>
                    <a:pt x="406819" y="720775"/>
                  </a:lnTo>
                  <a:lnTo>
                    <a:pt x="406819" y="180238"/>
                  </a:lnTo>
                  <a:lnTo>
                    <a:pt x="522973" y="180238"/>
                  </a:lnTo>
                  <a:lnTo>
                    <a:pt x="522973" y="158559"/>
                  </a:lnTo>
                  <a:lnTo>
                    <a:pt x="405358" y="158559"/>
                  </a:lnTo>
                  <a:lnTo>
                    <a:pt x="397459" y="160159"/>
                  </a:lnTo>
                  <a:lnTo>
                    <a:pt x="391007" y="164490"/>
                  </a:lnTo>
                  <a:lnTo>
                    <a:pt x="386651" y="170916"/>
                  </a:lnTo>
                  <a:lnTo>
                    <a:pt x="385051" y="178777"/>
                  </a:lnTo>
                  <a:lnTo>
                    <a:pt x="385051" y="722223"/>
                  </a:lnTo>
                  <a:lnTo>
                    <a:pt x="386651" y="730084"/>
                  </a:lnTo>
                  <a:lnTo>
                    <a:pt x="391007" y="736511"/>
                  </a:lnTo>
                  <a:lnTo>
                    <a:pt x="397459" y="740854"/>
                  </a:lnTo>
                  <a:lnTo>
                    <a:pt x="405358" y="742442"/>
                  </a:lnTo>
                  <a:lnTo>
                    <a:pt x="524433" y="742442"/>
                  </a:lnTo>
                  <a:lnTo>
                    <a:pt x="532320" y="740854"/>
                  </a:lnTo>
                  <a:lnTo>
                    <a:pt x="538772" y="736511"/>
                  </a:lnTo>
                  <a:lnTo>
                    <a:pt x="543128" y="730084"/>
                  </a:lnTo>
                  <a:lnTo>
                    <a:pt x="544728" y="722223"/>
                  </a:lnTo>
                  <a:lnTo>
                    <a:pt x="544728" y="720775"/>
                  </a:lnTo>
                  <a:lnTo>
                    <a:pt x="544728" y="180238"/>
                  </a:lnTo>
                  <a:lnTo>
                    <a:pt x="544728" y="178777"/>
                  </a:lnTo>
                  <a:close/>
                </a:path>
                <a:path w="930275" h="742950">
                  <a:moveTo>
                    <a:pt x="737196" y="375361"/>
                  </a:moveTo>
                  <a:lnTo>
                    <a:pt x="735685" y="367906"/>
                  </a:lnTo>
                  <a:lnTo>
                    <a:pt x="731558" y="361823"/>
                  </a:lnTo>
                  <a:lnTo>
                    <a:pt x="725436" y="357708"/>
                  </a:lnTo>
                  <a:lnTo>
                    <a:pt x="717943" y="356196"/>
                  </a:lnTo>
                  <a:lnTo>
                    <a:pt x="715429" y="356196"/>
                  </a:lnTo>
                  <a:lnTo>
                    <a:pt x="715429" y="377863"/>
                  </a:lnTo>
                  <a:lnTo>
                    <a:pt x="715429" y="720775"/>
                  </a:lnTo>
                  <a:lnTo>
                    <a:pt x="599249" y="720775"/>
                  </a:lnTo>
                  <a:lnTo>
                    <a:pt x="599249" y="377863"/>
                  </a:lnTo>
                  <a:lnTo>
                    <a:pt x="715429" y="377863"/>
                  </a:lnTo>
                  <a:lnTo>
                    <a:pt x="715429" y="356196"/>
                  </a:lnTo>
                  <a:lnTo>
                    <a:pt x="596734" y="356196"/>
                  </a:lnTo>
                  <a:lnTo>
                    <a:pt x="589241" y="357708"/>
                  </a:lnTo>
                  <a:lnTo>
                    <a:pt x="583120" y="361823"/>
                  </a:lnTo>
                  <a:lnTo>
                    <a:pt x="578993" y="367906"/>
                  </a:lnTo>
                  <a:lnTo>
                    <a:pt x="577481" y="375361"/>
                  </a:lnTo>
                  <a:lnTo>
                    <a:pt x="577481" y="723290"/>
                  </a:lnTo>
                  <a:lnTo>
                    <a:pt x="578993" y="730732"/>
                  </a:lnTo>
                  <a:lnTo>
                    <a:pt x="583120" y="736815"/>
                  </a:lnTo>
                  <a:lnTo>
                    <a:pt x="589241" y="740930"/>
                  </a:lnTo>
                  <a:lnTo>
                    <a:pt x="596734" y="742442"/>
                  </a:lnTo>
                  <a:lnTo>
                    <a:pt x="717943" y="742442"/>
                  </a:lnTo>
                  <a:lnTo>
                    <a:pt x="725436" y="740930"/>
                  </a:lnTo>
                  <a:lnTo>
                    <a:pt x="731558" y="736815"/>
                  </a:lnTo>
                  <a:lnTo>
                    <a:pt x="735685" y="730732"/>
                  </a:lnTo>
                  <a:lnTo>
                    <a:pt x="737196" y="723290"/>
                  </a:lnTo>
                  <a:lnTo>
                    <a:pt x="737196" y="720775"/>
                  </a:lnTo>
                  <a:lnTo>
                    <a:pt x="737196" y="377863"/>
                  </a:lnTo>
                  <a:lnTo>
                    <a:pt x="737196" y="375361"/>
                  </a:lnTo>
                  <a:close/>
                </a:path>
                <a:path w="930275" h="742950">
                  <a:moveTo>
                    <a:pt x="929792" y="351675"/>
                  </a:moveTo>
                  <a:lnTo>
                    <a:pt x="924928" y="346824"/>
                  </a:lnTo>
                  <a:lnTo>
                    <a:pt x="912914" y="346824"/>
                  </a:lnTo>
                  <a:lnTo>
                    <a:pt x="908024" y="351675"/>
                  </a:lnTo>
                  <a:lnTo>
                    <a:pt x="908024" y="720775"/>
                  </a:lnTo>
                  <a:lnTo>
                    <a:pt x="791895" y="720775"/>
                  </a:lnTo>
                  <a:lnTo>
                    <a:pt x="791895" y="264325"/>
                  </a:lnTo>
                  <a:lnTo>
                    <a:pt x="787019" y="259473"/>
                  </a:lnTo>
                  <a:lnTo>
                    <a:pt x="774992" y="259473"/>
                  </a:lnTo>
                  <a:lnTo>
                    <a:pt x="770128" y="264325"/>
                  </a:lnTo>
                  <a:lnTo>
                    <a:pt x="770128" y="722223"/>
                  </a:lnTo>
                  <a:lnTo>
                    <a:pt x="771728" y="730084"/>
                  </a:lnTo>
                  <a:lnTo>
                    <a:pt x="776084" y="736511"/>
                  </a:lnTo>
                  <a:lnTo>
                    <a:pt x="782535" y="740854"/>
                  </a:lnTo>
                  <a:lnTo>
                    <a:pt x="790435" y="742442"/>
                  </a:lnTo>
                  <a:lnTo>
                    <a:pt x="909485" y="742442"/>
                  </a:lnTo>
                  <a:lnTo>
                    <a:pt x="917384" y="740854"/>
                  </a:lnTo>
                  <a:lnTo>
                    <a:pt x="923848" y="736511"/>
                  </a:lnTo>
                  <a:lnTo>
                    <a:pt x="928192" y="730084"/>
                  </a:lnTo>
                  <a:lnTo>
                    <a:pt x="929792" y="722223"/>
                  </a:lnTo>
                  <a:lnTo>
                    <a:pt x="929792" y="351675"/>
                  </a:lnTo>
                  <a:close/>
                </a:path>
              </a:pathLst>
            </a:custGeom>
            <a:solidFill>
              <a:srgbClr val="1B3C8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4730343" y="343712"/>
              <a:ext cx="1086485" cy="850265"/>
            </a:xfrm>
            <a:custGeom>
              <a:avLst/>
              <a:gdLst/>
              <a:ahLst/>
              <a:cxnLst/>
              <a:rect l="l" t="t" r="r" b="b"/>
              <a:pathLst>
                <a:path w="1086485" h="850265">
                  <a:moveTo>
                    <a:pt x="923099" y="288632"/>
                  </a:moveTo>
                  <a:lnTo>
                    <a:pt x="910043" y="247294"/>
                  </a:lnTo>
                  <a:lnTo>
                    <a:pt x="902474" y="236372"/>
                  </a:lnTo>
                  <a:lnTo>
                    <a:pt x="902474" y="300583"/>
                  </a:lnTo>
                  <a:lnTo>
                    <a:pt x="896861" y="343865"/>
                  </a:lnTo>
                  <a:lnTo>
                    <a:pt x="875385" y="381901"/>
                  </a:lnTo>
                  <a:lnTo>
                    <a:pt x="839698" y="409778"/>
                  </a:lnTo>
                  <a:lnTo>
                    <a:pt x="801776" y="421132"/>
                  </a:lnTo>
                  <a:lnTo>
                    <a:pt x="788504" y="421894"/>
                  </a:lnTo>
                  <a:lnTo>
                    <a:pt x="756894" y="417525"/>
                  </a:lnTo>
                  <a:lnTo>
                    <a:pt x="728357" y="405028"/>
                  </a:lnTo>
                  <a:lnTo>
                    <a:pt x="704342" y="385267"/>
                  </a:lnTo>
                  <a:lnTo>
                    <a:pt x="686257" y="359143"/>
                  </a:lnTo>
                  <a:lnTo>
                    <a:pt x="674357" y="315556"/>
                  </a:lnTo>
                  <a:lnTo>
                    <a:pt x="679970" y="272262"/>
                  </a:lnTo>
                  <a:lnTo>
                    <a:pt x="701446" y="234213"/>
                  </a:lnTo>
                  <a:lnTo>
                    <a:pt x="737133" y="206362"/>
                  </a:lnTo>
                  <a:lnTo>
                    <a:pt x="775042" y="195008"/>
                  </a:lnTo>
                  <a:lnTo>
                    <a:pt x="788314" y="194246"/>
                  </a:lnTo>
                  <a:lnTo>
                    <a:pt x="819924" y="198615"/>
                  </a:lnTo>
                  <a:lnTo>
                    <a:pt x="848461" y="211112"/>
                  </a:lnTo>
                  <a:lnTo>
                    <a:pt x="872490" y="230873"/>
                  </a:lnTo>
                  <a:lnTo>
                    <a:pt x="890574" y="257009"/>
                  </a:lnTo>
                  <a:lnTo>
                    <a:pt x="902474" y="300583"/>
                  </a:lnTo>
                  <a:lnTo>
                    <a:pt x="902474" y="236372"/>
                  </a:lnTo>
                  <a:lnTo>
                    <a:pt x="861834" y="194246"/>
                  </a:lnTo>
                  <a:lnTo>
                    <a:pt x="825931" y="177774"/>
                  </a:lnTo>
                  <a:lnTo>
                    <a:pt x="788314" y="172580"/>
                  </a:lnTo>
                  <a:lnTo>
                    <a:pt x="772502" y="173482"/>
                  </a:lnTo>
                  <a:lnTo>
                    <a:pt x="727379" y="186982"/>
                  </a:lnTo>
                  <a:lnTo>
                    <a:pt x="692086" y="212356"/>
                  </a:lnTo>
                  <a:lnTo>
                    <a:pt x="667385" y="246253"/>
                  </a:lnTo>
                  <a:lnTo>
                    <a:pt x="654265" y="285635"/>
                  </a:lnTo>
                  <a:lnTo>
                    <a:pt x="653745" y="327507"/>
                  </a:lnTo>
                  <a:lnTo>
                    <a:pt x="666813" y="368846"/>
                  </a:lnTo>
                  <a:lnTo>
                    <a:pt x="688340" y="399961"/>
                  </a:lnTo>
                  <a:lnTo>
                    <a:pt x="716927" y="423481"/>
                  </a:lnTo>
                  <a:lnTo>
                    <a:pt x="750887" y="438365"/>
                  </a:lnTo>
                  <a:lnTo>
                    <a:pt x="788504" y="443560"/>
                  </a:lnTo>
                  <a:lnTo>
                    <a:pt x="804316" y="442645"/>
                  </a:lnTo>
                  <a:lnTo>
                    <a:pt x="849464" y="429133"/>
                  </a:lnTo>
                  <a:lnTo>
                    <a:pt x="884732" y="403771"/>
                  </a:lnTo>
                  <a:lnTo>
                    <a:pt x="909434" y="369874"/>
                  </a:lnTo>
                  <a:lnTo>
                    <a:pt x="922553" y="330492"/>
                  </a:lnTo>
                  <a:lnTo>
                    <a:pt x="923099" y="288632"/>
                  </a:lnTo>
                  <a:close/>
                </a:path>
                <a:path w="1086485" h="850265">
                  <a:moveTo>
                    <a:pt x="1086154" y="801319"/>
                  </a:moveTo>
                  <a:lnTo>
                    <a:pt x="1082446" y="787768"/>
                  </a:lnTo>
                  <a:lnTo>
                    <a:pt x="1066419" y="755980"/>
                  </a:lnTo>
                  <a:lnTo>
                    <a:pt x="1066419" y="804252"/>
                  </a:lnTo>
                  <a:lnTo>
                    <a:pt x="1063663" y="812533"/>
                  </a:lnTo>
                  <a:lnTo>
                    <a:pt x="1033653" y="827519"/>
                  </a:lnTo>
                  <a:lnTo>
                    <a:pt x="1031595" y="827989"/>
                  </a:lnTo>
                  <a:lnTo>
                    <a:pt x="1024242" y="827989"/>
                  </a:lnTo>
                  <a:lnTo>
                    <a:pt x="1019378" y="825042"/>
                  </a:lnTo>
                  <a:lnTo>
                    <a:pt x="894372" y="577126"/>
                  </a:lnTo>
                  <a:lnTo>
                    <a:pt x="890968" y="570331"/>
                  </a:lnTo>
                  <a:lnTo>
                    <a:pt x="893724" y="562076"/>
                  </a:lnTo>
                  <a:lnTo>
                    <a:pt x="923709" y="547090"/>
                  </a:lnTo>
                  <a:lnTo>
                    <a:pt x="925766" y="546595"/>
                  </a:lnTo>
                  <a:lnTo>
                    <a:pt x="933132" y="546595"/>
                  </a:lnTo>
                  <a:lnTo>
                    <a:pt x="938009" y="549567"/>
                  </a:lnTo>
                  <a:lnTo>
                    <a:pt x="1066419" y="804252"/>
                  </a:lnTo>
                  <a:lnTo>
                    <a:pt x="1066419" y="755980"/>
                  </a:lnTo>
                  <a:lnTo>
                    <a:pt x="960869" y="546595"/>
                  </a:lnTo>
                  <a:lnTo>
                    <a:pt x="945959" y="529793"/>
                  </a:lnTo>
                  <a:lnTo>
                    <a:pt x="948016" y="526935"/>
                  </a:lnTo>
                  <a:lnTo>
                    <a:pt x="949655" y="523709"/>
                  </a:lnTo>
                  <a:lnTo>
                    <a:pt x="950798" y="520255"/>
                  </a:lnTo>
                  <a:lnTo>
                    <a:pt x="952360" y="513435"/>
                  </a:lnTo>
                  <a:lnTo>
                    <a:pt x="952487" y="506171"/>
                  </a:lnTo>
                  <a:lnTo>
                    <a:pt x="951369" y="499770"/>
                  </a:lnTo>
                  <a:lnTo>
                    <a:pt x="949020" y="493687"/>
                  </a:lnTo>
                  <a:lnTo>
                    <a:pt x="948867" y="493306"/>
                  </a:lnTo>
                  <a:lnTo>
                    <a:pt x="947978" y="491515"/>
                  </a:lnTo>
                  <a:lnTo>
                    <a:pt x="947089" y="490232"/>
                  </a:lnTo>
                  <a:lnTo>
                    <a:pt x="942352" y="483387"/>
                  </a:lnTo>
                  <a:lnTo>
                    <a:pt x="934859" y="477253"/>
                  </a:lnTo>
                  <a:lnTo>
                    <a:pt x="931316" y="475716"/>
                  </a:lnTo>
                  <a:lnTo>
                    <a:pt x="931316" y="509955"/>
                  </a:lnTo>
                  <a:lnTo>
                    <a:pt x="928979" y="516953"/>
                  </a:lnTo>
                  <a:lnTo>
                    <a:pt x="926541" y="519772"/>
                  </a:lnTo>
                  <a:lnTo>
                    <a:pt x="876312" y="544868"/>
                  </a:lnTo>
                  <a:lnTo>
                    <a:pt x="874229" y="545363"/>
                  </a:lnTo>
                  <a:lnTo>
                    <a:pt x="866889" y="545363"/>
                  </a:lnTo>
                  <a:lnTo>
                    <a:pt x="862012" y="542404"/>
                  </a:lnTo>
                  <a:lnTo>
                    <a:pt x="855395" y="529297"/>
                  </a:lnTo>
                  <a:lnTo>
                    <a:pt x="858164" y="521017"/>
                  </a:lnTo>
                  <a:lnTo>
                    <a:pt x="911910" y="494157"/>
                  </a:lnTo>
                  <a:lnTo>
                    <a:pt x="913968" y="493687"/>
                  </a:lnTo>
                  <a:lnTo>
                    <a:pt x="921346" y="493687"/>
                  </a:lnTo>
                  <a:lnTo>
                    <a:pt x="926211" y="496646"/>
                  </a:lnTo>
                  <a:lnTo>
                    <a:pt x="931011" y="506171"/>
                  </a:lnTo>
                  <a:lnTo>
                    <a:pt x="931062" y="506552"/>
                  </a:lnTo>
                  <a:lnTo>
                    <a:pt x="931316" y="509955"/>
                  </a:lnTo>
                  <a:lnTo>
                    <a:pt x="931316" y="475716"/>
                  </a:lnTo>
                  <a:lnTo>
                    <a:pt x="925969" y="473367"/>
                  </a:lnTo>
                  <a:lnTo>
                    <a:pt x="925842" y="473354"/>
                  </a:lnTo>
                  <a:lnTo>
                    <a:pt x="916114" y="472020"/>
                  </a:lnTo>
                  <a:lnTo>
                    <a:pt x="912939" y="472020"/>
                  </a:lnTo>
                  <a:lnTo>
                    <a:pt x="909751" y="472503"/>
                  </a:lnTo>
                  <a:lnTo>
                    <a:pt x="906678" y="473354"/>
                  </a:lnTo>
                  <a:lnTo>
                    <a:pt x="904862" y="469760"/>
                  </a:lnTo>
                  <a:lnTo>
                    <a:pt x="898804" y="457733"/>
                  </a:lnTo>
                  <a:lnTo>
                    <a:pt x="920572" y="439153"/>
                  </a:lnTo>
                  <a:lnTo>
                    <a:pt x="939126" y="417550"/>
                  </a:lnTo>
                  <a:lnTo>
                    <a:pt x="954176" y="393242"/>
                  </a:lnTo>
                  <a:lnTo>
                    <a:pt x="965441" y="366522"/>
                  </a:lnTo>
                  <a:lnTo>
                    <a:pt x="973582" y="330746"/>
                  </a:lnTo>
                  <a:lnTo>
                    <a:pt x="974521" y="294614"/>
                  </a:lnTo>
                  <a:lnTo>
                    <a:pt x="968336" y="259003"/>
                  </a:lnTo>
                  <a:lnTo>
                    <a:pt x="955090" y="224790"/>
                  </a:lnTo>
                  <a:lnTo>
                    <a:pt x="952817" y="221513"/>
                  </a:lnTo>
                  <a:lnTo>
                    <a:pt x="952817" y="296176"/>
                  </a:lnTo>
                  <a:lnTo>
                    <a:pt x="951979" y="328091"/>
                  </a:lnTo>
                  <a:lnTo>
                    <a:pt x="931748" y="389026"/>
                  </a:lnTo>
                  <a:lnTo>
                    <a:pt x="890600" y="436765"/>
                  </a:lnTo>
                  <a:lnTo>
                    <a:pt x="886206" y="439572"/>
                  </a:lnTo>
                  <a:lnTo>
                    <a:pt x="886206" y="481050"/>
                  </a:lnTo>
                  <a:lnTo>
                    <a:pt x="867841" y="490232"/>
                  </a:lnTo>
                  <a:lnTo>
                    <a:pt x="865771" y="486130"/>
                  </a:lnTo>
                  <a:lnTo>
                    <a:pt x="862164" y="478955"/>
                  </a:lnTo>
                  <a:lnTo>
                    <a:pt x="871524" y="474268"/>
                  </a:lnTo>
                  <a:lnTo>
                    <a:pt x="871816" y="474167"/>
                  </a:lnTo>
                  <a:lnTo>
                    <a:pt x="873023" y="473519"/>
                  </a:lnTo>
                  <a:lnTo>
                    <a:pt x="875830" y="472122"/>
                  </a:lnTo>
                  <a:lnTo>
                    <a:pt x="880529" y="469760"/>
                  </a:lnTo>
                  <a:lnTo>
                    <a:pt x="886206" y="481050"/>
                  </a:lnTo>
                  <a:lnTo>
                    <a:pt x="886206" y="439572"/>
                  </a:lnTo>
                  <a:lnTo>
                    <a:pt x="863485" y="454037"/>
                  </a:lnTo>
                  <a:lnTo>
                    <a:pt x="861314" y="455117"/>
                  </a:lnTo>
                  <a:lnTo>
                    <a:pt x="843864" y="462521"/>
                  </a:lnTo>
                  <a:lnTo>
                    <a:pt x="825881" y="467842"/>
                  </a:lnTo>
                  <a:lnTo>
                    <a:pt x="807427" y="471043"/>
                  </a:lnTo>
                  <a:lnTo>
                    <a:pt x="788568" y="472122"/>
                  </a:lnTo>
                  <a:lnTo>
                    <a:pt x="743013" y="465823"/>
                  </a:lnTo>
                  <a:lnTo>
                    <a:pt x="701878" y="447802"/>
                  </a:lnTo>
                  <a:lnTo>
                    <a:pt x="673531" y="424484"/>
                  </a:lnTo>
                  <a:lnTo>
                    <a:pt x="667245" y="419315"/>
                  </a:lnTo>
                  <a:lnTo>
                    <a:pt x="641184" y="381635"/>
                  </a:lnTo>
                  <a:lnTo>
                    <a:pt x="626833" y="340080"/>
                  </a:lnTo>
                  <a:lnTo>
                    <a:pt x="624052" y="297649"/>
                  </a:lnTo>
                  <a:lnTo>
                    <a:pt x="632129" y="256451"/>
                  </a:lnTo>
                  <a:lnTo>
                    <a:pt x="650367" y="218617"/>
                  </a:lnTo>
                  <a:lnTo>
                    <a:pt x="678053" y="186258"/>
                  </a:lnTo>
                  <a:lnTo>
                    <a:pt x="714502" y="161480"/>
                  </a:lnTo>
                  <a:lnTo>
                    <a:pt x="750417" y="148399"/>
                  </a:lnTo>
                  <a:lnTo>
                    <a:pt x="788250" y="144005"/>
                  </a:lnTo>
                  <a:lnTo>
                    <a:pt x="833805" y="150291"/>
                  </a:lnTo>
                  <a:lnTo>
                    <a:pt x="874941" y="168313"/>
                  </a:lnTo>
                  <a:lnTo>
                    <a:pt x="909574" y="196811"/>
                  </a:lnTo>
                  <a:lnTo>
                    <a:pt x="935647" y="234505"/>
                  </a:lnTo>
                  <a:lnTo>
                    <a:pt x="952817" y="296176"/>
                  </a:lnTo>
                  <a:lnTo>
                    <a:pt x="952817" y="221513"/>
                  </a:lnTo>
                  <a:lnTo>
                    <a:pt x="925576" y="182118"/>
                  </a:lnTo>
                  <a:lnTo>
                    <a:pt x="886371" y="149860"/>
                  </a:lnTo>
                  <a:lnTo>
                    <a:pt x="839825" y="129463"/>
                  </a:lnTo>
                  <a:lnTo>
                    <a:pt x="788250" y="122339"/>
                  </a:lnTo>
                  <a:lnTo>
                    <a:pt x="766584" y="123583"/>
                  </a:lnTo>
                  <a:lnTo>
                    <a:pt x="724763" y="133489"/>
                  </a:lnTo>
                  <a:lnTo>
                    <a:pt x="663486" y="170154"/>
                  </a:lnTo>
                  <a:lnTo>
                    <a:pt x="632129" y="206794"/>
                  </a:lnTo>
                  <a:lnTo>
                    <a:pt x="611479" y="249631"/>
                  </a:lnTo>
                  <a:lnTo>
                    <a:pt x="602348" y="296176"/>
                  </a:lnTo>
                  <a:lnTo>
                    <a:pt x="602424" y="297649"/>
                  </a:lnTo>
                  <a:lnTo>
                    <a:pt x="605485" y="344309"/>
                  </a:lnTo>
                  <a:lnTo>
                    <a:pt x="621728" y="391350"/>
                  </a:lnTo>
                  <a:lnTo>
                    <a:pt x="629234" y="404723"/>
                  </a:lnTo>
                  <a:lnTo>
                    <a:pt x="591820" y="470814"/>
                  </a:lnTo>
                  <a:lnTo>
                    <a:pt x="514667" y="283286"/>
                  </a:lnTo>
                  <a:lnTo>
                    <a:pt x="510679" y="280631"/>
                  </a:lnTo>
                  <a:lnTo>
                    <a:pt x="415544" y="280631"/>
                  </a:lnTo>
                  <a:lnTo>
                    <a:pt x="237667" y="28257"/>
                  </a:lnTo>
                  <a:lnTo>
                    <a:pt x="219240" y="2120"/>
                  </a:lnTo>
                  <a:lnTo>
                    <a:pt x="216230" y="419"/>
                  </a:lnTo>
                  <a:lnTo>
                    <a:pt x="209626" y="0"/>
                  </a:lnTo>
                  <a:lnTo>
                    <a:pt x="206463" y="1282"/>
                  </a:lnTo>
                  <a:lnTo>
                    <a:pt x="204216" y="3695"/>
                  </a:lnTo>
                  <a:lnTo>
                    <a:pt x="0" y="224561"/>
                  </a:lnTo>
                  <a:lnTo>
                    <a:pt x="292" y="231419"/>
                  </a:lnTo>
                  <a:lnTo>
                    <a:pt x="9144" y="239509"/>
                  </a:lnTo>
                  <a:lnTo>
                    <a:pt x="16014" y="239242"/>
                  </a:lnTo>
                  <a:lnTo>
                    <a:pt x="211086" y="28257"/>
                  </a:lnTo>
                  <a:lnTo>
                    <a:pt x="403034" y="300570"/>
                  </a:lnTo>
                  <a:lnTo>
                    <a:pt x="406349" y="302298"/>
                  </a:lnTo>
                  <a:lnTo>
                    <a:pt x="498944" y="302298"/>
                  </a:lnTo>
                  <a:lnTo>
                    <a:pt x="581787" y="503580"/>
                  </a:lnTo>
                  <a:lnTo>
                    <a:pt x="585431" y="506171"/>
                  </a:lnTo>
                  <a:lnTo>
                    <a:pt x="589597" y="506425"/>
                  </a:lnTo>
                  <a:lnTo>
                    <a:pt x="589813" y="506463"/>
                  </a:lnTo>
                  <a:lnTo>
                    <a:pt x="594169" y="506463"/>
                  </a:lnTo>
                  <a:lnTo>
                    <a:pt x="597814" y="504367"/>
                  </a:lnTo>
                  <a:lnTo>
                    <a:pt x="616800" y="470814"/>
                  </a:lnTo>
                  <a:lnTo>
                    <a:pt x="643039" y="424484"/>
                  </a:lnTo>
                  <a:lnTo>
                    <a:pt x="672414" y="453644"/>
                  </a:lnTo>
                  <a:lnTo>
                    <a:pt x="707288" y="475437"/>
                  </a:lnTo>
                  <a:lnTo>
                    <a:pt x="746429" y="489064"/>
                  </a:lnTo>
                  <a:lnTo>
                    <a:pt x="788568" y="493788"/>
                  </a:lnTo>
                  <a:lnTo>
                    <a:pt x="802055" y="493306"/>
                  </a:lnTo>
                  <a:lnTo>
                    <a:pt x="815378" y="491858"/>
                  </a:lnTo>
                  <a:lnTo>
                    <a:pt x="828497" y="489470"/>
                  </a:lnTo>
                  <a:lnTo>
                    <a:pt x="841413" y="486130"/>
                  </a:lnTo>
                  <a:lnTo>
                    <a:pt x="849376" y="501942"/>
                  </a:lnTo>
                  <a:lnTo>
                    <a:pt x="841171" y="510908"/>
                  </a:lnTo>
                  <a:lnTo>
                    <a:pt x="836536" y="521906"/>
                  </a:lnTo>
                  <a:lnTo>
                    <a:pt x="835812" y="533882"/>
                  </a:lnTo>
                  <a:lnTo>
                    <a:pt x="839355" y="545782"/>
                  </a:lnTo>
                  <a:lnTo>
                    <a:pt x="871410" y="566991"/>
                  </a:lnTo>
                  <a:lnTo>
                    <a:pt x="870648" y="573582"/>
                  </a:lnTo>
                  <a:lnTo>
                    <a:pt x="997610" y="830160"/>
                  </a:lnTo>
                  <a:lnTo>
                    <a:pt x="1029462" y="849655"/>
                  </a:lnTo>
                  <a:lnTo>
                    <a:pt x="1034948" y="849655"/>
                  </a:lnTo>
                  <a:lnTo>
                    <a:pt x="1075969" y="827989"/>
                  </a:lnTo>
                  <a:lnTo>
                    <a:pt x="1084402" y="814781"/>
                  </a:lnTo>
                  <a:lnTo>
                    <a:pt x="1086154" y="801319"/>
                  </a:lnTo>
                  <a:close/>
                </a:path>
              </a:pathLst>
            </a:custGeom>
            <a:solidFill>
              <a:srgbClr val="21A1E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112340" y="341065"/>
            <a:ext cx="8727440" cy="9398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0" spc="-70">
                <a:latin typeface="Tahoma"/>
                <a:cs typeface="Tahoma"/>
              </a:rPr>
              <a:t>Business</a:t>
            </a:r>
            <a:r>
              <a:rPr dirty="0" sz="6000" spc="-360">
                <a:latin typeface="Tahoma"/>
                <a:cs typeface="Tahoma"/>
              </a:rPr>
              <a:t> </a:t>
            </a:r>
            <a:r>
              <a:rPr dirty="0" sz="6000" spc="60">
                <a:latin typeface="Tahoma"/>
                <a:cs typeface="Tahoma"/>
              </a:rPr>
              <a:t>Model</a:t>
            </a:r>
            <a:r>
              <a:rPr dirty="0" sz="6000" spc="-360">
                <a:latin typeface="Tahoma"/>
                <a:cs typeface="Tahoma"/>
              </a:rPr>
              <a:t> </a:t>
            </a:r>
            <a:r>
              <a:rPr dirty="0" sz="6000" spc="-60">
                <a:latin typeface="Tahoma"/>
                <a:cs typeface="Tahoma"/>
              </a:rPr>
              <a:t>Canvas</a:t>
            </a:r>
            <a:endParaRPr sz="6000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52103" y="2569724"/>
            <a:ext cx="3227705" cy="836930"/>
          </a:xfrm>
          <a:prstGeom prst="rect">
            <a:avLst/>
          </a:prstGeom>
          <a:solidFill>
            <a:srgbClr val="00385D"/>
          </a:solidFill>
        </p:spPr>
        <p:txBody>
          <a:bodyPr wrap="square" lIns="0" tIns="201295" rIns="0" bIns="0" rtlCol="0" vert="horz">
            <a:spAutoFit/>
          </a:bodyPr>
          <a:lstStyle/>
          <a:p>
            <a:pPr marL="438150">
              <a:lnSpc>
                <a:spcPct val="100000"/>
              </a:lnSpc>
              <a:spcBef>
                <a:spcPts val="1585"/>
              </a:spcBef>
            </a:pPr>
            <a:r>
              <a:rPr dirty="0" sz="3000" spc="-110" b="1">
                <a:solidFill>
                  <a:srgbClr val="FFFFFF"/>
                </a:solidFill>
                <a:latin typeface="Tahoma"/>
                <a:cs typeface="Tahoma"/>
              </a:rPr>
              <a:t>K</a:t>
            </a:r>
            <a:r>
              <a:rPr dirty="0" sz="3000" spc="-25" b="1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dirty="0" sz="3000" spc="10" b="1">
                <a:solidFill>
                  <a:srgbClr val="FFFFFF"/>
                </a:solidFill>
                <a:latin typeface="Tahoma"/>
                <a:cs typeface="Tahoma"/>
              </a:rPr>
              <a:t>y</a:t>
            </a:r>
            <a:r>
              <a:rPr dirty="0" sz="3000" spc="-17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000" spc="-15" b="1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dirty="0" sz="3000" spc="-95" b="1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3000" spc="-35" b="1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dirty="0" sz="3000" spc="5" b="1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dirty="0" sz="3000" spc="-30" b="1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dirty="0" sz="3000" spc="-25" b="1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dirty="0" sz="3000" spc="-35" b="1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dirty="0" sz="3000" spc="-50" b="1">
                <a:solidFill>
                  <a:srgbClr val="FFFFFF"/>
                </a:solidFill>
                <a:latin typeface="Tahoma"/>
                <a:cs typeface="Tahoma"/>
              </a:rPr>
              <a:t>s</a:t>
            </a:r>
            <a:endParaRPr sz="3000">
              <a:latin typeface="Tahoma"/>
              <a:cs typeface="Tahoma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93640" y="3773558"/>
            <a:ext cx="105015" cy="105015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93640" y="4204122"/>
            <a:ext cx="105015" cy="105015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93640" y="4634687"/>
            <a:ext cx="105015" cy="105015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1063005" y="3549419"/>
            <a:ext cx="2217420" cy="1317625"/>
          </a:xfrm>
          <a:prstGeom prst="rect">
            <a:avLst/>
          </a:prstGeom>
        </p:spPr>
        <p:txBody>
          <a:bodyPr wrap="square" lIns="0" tIns="768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05"/>
              </a:spcBef>
            </a:pPr>
            <a:r>
              <a:rPr dirty="0" sz="2400" spc="-5">
                <a:latin typeface="Verdana"/>
                <a:cs typeface="Verdana"/>
              </a:rPr>
              <a:t>NGO</a:t>
            </a:r>
            <a:endParaRPr sz="2400">
              <a:latin typeface="Verdana"/>
              <a:cs typeface="Verdana"/>
            </a:endParaRPr>
          </a:p>
          <a:p>
            <a:pPr marL="12700" marR="5080">
              <a:lnSpc>
                <a:spcPct val="117700"/>
              </a:lnSpc>
            </a:pPr>
            <a:r>
              <a:rPr dirty="0" sz="2400" spc="160">
                <a:latin typeface="Verdana"/>
                <a:cs typeface="Verdana"/>
              </a:rPr>
              <a:t>M</a:t>
            </a:r>
            <a:r>
              <a:rPr dirty="0" sz="2400" spc="-100">
                <a:latin typeface="Verdana"/>
                <a:cs typeface="Verdana"/>
              </a:rPr>
              <a:t>a</a:t>
            </a:r>
            <a:r>
              <a:rPr dirty="0" sz="2400" spc="-20">
                <a:latin typeface="Verdana"/>
                <a:cs typeface="Verdana"/>
              </a:rPr>
              <a:t>n</a:t>
            </a:r>
            <a:r>
              <a:rPr dirty="0" sz="2400" spc="-40">
                <a:latin typeface="Verdana"/>
                <a:cs typeface="Verdana"/>
              </a:rPr>
              <a:t>u</a:t>
            </a:r>
            <a:r>
              <a:rPr dirty="0" sz="2400" spc="80">
                <a:latin typeface="Verdana"/>
                <a:cs typeface="Verdana"/>
              </a:rPr>
              <a:t>f</a:t>
            </a:r>
            <a:r>
              <a:rPr dirty="0" sz="2400" spc="-100">
                <a:latin typeface="Verdana"/>
                <a:cs typeface="Verdana"/>
              </a:rPr>
              <a:t>a</a:t>
            </a:r>
            <a:r>
              <a:rPr dirty="0" sz="2400" spc="90">
                <a:latin typeface="Verdana"/>
                <a:cs typeface="Verdana"/>
              </a:rPr>
              <a:t>c</a:t>
            </a:r>
            <a:r>
              <a:rPr dirty="0" sz="2400" spc="40">
                <a:latin typeface="Verdana"/>
                <a:cs typeface="Verdana"/>
              </a:rPr>
              <a:t>t</a:t>
            </a:r>
            <a:r>
              <a:rPr dirty="0" sz="2400" spc="-40">
                <a:latin typeface="Verdana"/>
                <a:cs typeface="Verdana"/>
              </a:rPr>
              <a:t>u</a:t>
            </a:r>
            <a:r>
              <a:rPr dirty="0" sz="2400" spc="-25">
                <a:latin typeface="Verdana"/>
                <a:cs typeface="Verdana"/>
              </a:rPr>
              <a:t>r</a:t>
            </a:r>
            <a:r>
              <a:rPr dirty="0" sz="2400" spc="-45">
                <a:latin typeface="Verdana"/>
                <a:cs typeface="Verdana"/>
              </a:rPr>
              <a:t>e</a:t>
            </a:r>
            <a:r>
              <a:rPr dirty="0" sz="2400" spc="-25">
                <a:latin typeface="Verdana"/>
                <a:cs typeface="Verdana"/>
              </a:rPr>
              <a:t>r</a:t>
            </a:r>
            <a:r>
              <a:rPr dirty="0" sz="2400" spc="-35">
                <a:latin typeface="Verdana"/>
                <a:cs typeface="Verdana"/>
              </a:rPr>
              <a:t>s  </a:t>
            </a:r>
            <a:r>
              <a:rPr dirty="0" sz="2400" spc="-15">
                <a:latin typeface="Verdana"/>
                <a:cs typeface="Verdana"/>
              </a:rPr>
              <a:t>Advisors</a:t>
            </a:r>
            <a:endParaRPr sz="2400">
              <a:latin typeface="Verdana"/>
              <a:cs typeface="Verdan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055503" y="2525465"/>
            <a:ext cx="3287395" cy="852805"/>
          </a:xfrm>
          <a:prstGeom prst="rect">
            <a:avLst/>
          </a:prstGeom>
          <a:solidFill>
            <a:srgbClr val="00385D"/>
          </a:solidFill>
        </p:spPr>
        <p:txBody>
          <a:bodyPr wrap="square" lIns="0" tIns="167005" rIns="0" bIns="0" rtlCol="0" vert="horz">
            <a:spAutoFit/>
          </a:bodyPr>
          <a:lstStyle/>
          <a:p>
            <a:pPr marL="347345">
              <a:lnSpc>
                <a:spcPct val="100000"/>
              </a:lnSpc>
              <a:spcBef>
                <a:spcPts val="1315"/>
              </a:spcBef>
            </a:pPr>
            <a:r>
              <a:rPr dirty="0" sz="3000" spc="-110" b="1">
                <a:solidFill>
                  <a:srgbClr val="FFFFFF"/>
                </a:solidFill>
                <a:latin typeface="Tahoma"/>
                <a:cs typeface="Tahoma"/>
              </a:rPr>
              <a:t>K</a:t>
            </a:r>
            <a:r>
              <a:rPr dirty="0" sz="3000" spc="-25" b="1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dirty="0" sz="3000" spc="10" b="1">
                <a:solidFill>
                  <a:srgbClr val="FFFFFF"/>
                </a:solidFill>
                <a:latin typeface="Tahoma"/>
                <a:cs typeface="Tahoma"/>
              </a:rPr>
              <a:t>y</a:t>
            </a:r>
            <a:r>
              <a:rPr dirty="0" sz="3000" spc="-17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000" spc="35" b="1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3000" spc="80" b="1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dirty="0" sz="3000" spc="5" b="1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dirty="0" sz="3000" spc="-35" b="1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dirty="0" sz="3000" b="1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dirty="0" sz="3000" spc="-35" b="1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dirty="0" sz="3000" spc="5" b="1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dirty="0" sz="3000" spc="-35" b="1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dirty="0" sz="3000" spc="-25" b="1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dirty="0" sz="3000" spc="-50" b="1">
                <a:solidFill>
                  <a:srgbClr val="FFFFFF"/>
                </a:solidFill>
                <a:latin typeface="Tahoma"/>
                <a:cs typeface="Tahoma"/>
              </a:rPr>
              <a:t>s</a:t>
            </a:r>
            <a:endParaRPr sz="3000">
              <a:latin typeface="Tahoma"/>
              <a:cs typeface="Tahoma"/>
            </a:endParaRPr>
          </a:p>
        </p:txBody>
      </p:sp>
      <p:pic>
        <p:nvPicPr>
          <p:cNvPr id="12" name="object 1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20980" y="3740053"/>
            <a:ext cx="102398" cy="102398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20980" y="4159887"/>
            <a:ext cx="102398" cy="102398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220980" y="4579721"/>
            <a:ext cx="102398" cy="102398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220980" y="4999555"/>
            <a:ext cx="102398" cy="102398"/>
          </a:xfrm>
          <a:prstGeom prst="rect">
            <a:avLst/>
          </a:prstGeom>
        </p:spPr>
      </p:pic>
      <p:sp>
        <p:nvSpPr>
          <p:cNvPr id="16" name="object 16"/>
          <p:cNvSpPr txBox="1"/>
          <p:nvPr/>
        </p:nvSpPr>
        <p:spPr>
          <a:xfrm>
            <a:off x="5483316" y="3521184"/>
            <a:ext cx="3831590" cy="170497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17200"/>
              </a:lnSpc>
              <a:spcBef>
                <a:spcPts val="95"/>
              </a:spcBef>
            </a:pPr>
            <a:r>
              <a:rPr dirty="0" sz="2350" spc="-125">
                <a:latin typeface="Verdana"/>
                <a:cs typeface="Verdana"/>
              </a:rPr>
              <a:t>W</a:t>
            </a:r>
            <a:r>
              <a:rPr dirty="0" sz="2350" spc="30">
                <a:latin typeface="Verdana"/>
                <a:cs typeface="Verdana"/>
              </a:rPr>
              <a:t>o</a:t>
            </a:r>
            <a:r>
              <a:rPr dirty="0" sz="2350" spc="-120">
                <a:latin typeface="Verdana"/>
                <a:cs typeface="Verdana"/>
              </a:rPr>
              <a:t>m</a:t>
            </a:r>
            <a:r>
              <a:rPr dirty="0" sz="2350" spc="-50">
                <a:latin typeface="Verdana"/>
                <a:cs typeface="Verdana"/>
              </a:rPr>
              <a:t>e</a:t>
            </a:r>
            <a:r>
              <a:rPr dirty="0" sz="2350" spc="-25">
                <a:latin typeface="Verdana"/>
                <a:cs typeface="Verdana"/>
              </a:rPr>
              <a:t>n</a:t>
            </a:r>
            <a:r>
              <a:rPr dirty="0" sz="2350" spc="-250">
                <a:latin typeface="Verdana"/>
                <a:cs typeface="Verdana"/>
              </a:rPr>
              <a:t> </a:t>
            </a:r>
            <a:r>
              <a:rPr dirty="0" sz="2350" spc="-165">
                <a:latin typeface="Verdana"/>
                <a:cs typeface="Verdana"/>
              </a:rPr>
              <a:t>S</a:t>
            </a:r>
            <a:r>
              <a:rPr dirty="0" sz="2350" spc="-215">
                <a:latin typeface="Verdana"/>
                <a:cs typeface="Verdana"/>
              </a:rPr>
              <a:t>k</a:t>
            </a:r>
            <a:r>
              <a:rPr dirty="0" sz="2350" spc="-15">
                <a:latin typeface="Verdana"/>
                <a:cs typeface="Verdana"/>
              </a:rPr>
              <a:t>i</a:t>
            </a:r>
            <a:r>
              <a:rPr dirty="0" sz="2350" spc="45">
                <a:latin typeface="Verdana"/>
                <a:cs typeface="Verdana"/>
              </a:rPr>
              <a:t>ll</a:t>
            </a:r>
            <a:r>
              <a:rPr dirty="0" sz="2350" spc="-250">
                <a:latin typeface="Verdana"/>
                <a:cs typeface="Verdana"/>
              </a:rPr>
              <a:t> </a:t>
            </a:r>
            <a:r>
              <a:rPr dirty="0" sz="2350" spc="-25">
                <a:latin typeface="Verdana"/>
                <a:cs typeface="Verdana"/>
              </a:rPr>
              <a:t>D</a:t>
            </a:r>
            <a:r>
              <a:rPr dirty="0" sz="2350" spc="-50">
                <a:latin typeface="Verdana"/>
                <a:cs typeface="Verdana"/>
              </a:rPr>
              <a:t>e</a:t>
            </a:r>
            <a:r>
              <a:rPr dirty="0" sz="2350" spc="-50">
                <a:latin typeface="Verdana"/>
                <a:cs typeface="Verdana"/>
              </a:rPr>
              <a:t>v</a:t>
            </a:r>
            <a:r>
              <a:rPr dirty="0" sz="2350" spc="-50">
                <a:latin typeface="Verdana"/>
                <a:cs typeface="Verdana"/>
              </a:rPr>
              <a:t>e</a:t>
            </a:r>
            <a:r>
              <a:rPr dirty="0" sz="2350" spc="45">
                <a:latin typeface="Verdana"/>
                <a:cs typeface="Verdana"/>
              </a:rPr>
              <a:t>l</a:t>
            </a:r>
            <a:r>
              <a:rPr dirty="0" sz="2350" spc="30">
                <a:latin typeface="Verdana"/>
                <a:cs typeface="Verdana"/>
              </a:rPr>
              <a:t>o</a:t>
            </a:r>
            <a:r>
              <a:rPr dirty="0" sz="2350" spc="50">
                <a:latin typeface="Verdana"/>
                <a:cs typeface="Verdana"/>
              </a:rPr>
              <a:t>p</a:t>
            </a:r>
            <a:r>
              <a:rPr dirty="0" sz="2350" spc="-120">
                <a:latin typeface="Verdana"/>
                <a:cs typeface="Verdana"/>
              </a:rPr>
              <a:t>m</a:t>
            </a:r>
            <a:r>
              <a:rPr dirty="0" sz="2350" spc="-50">
                <a:latin typeface="Verdana"/>
                <a:cs typeface="Verdana"/>
              </a:rPr>
              <a:t>e</a:t>
            </a:r>
            <a:r>
              <a:rPr dirty="0" sz="2350" spc="-30">
                <a:latin typeface="Verdana"/>
                <a:cs typeface="Verdana"/>
              </a:rPr>
              <a:t>n</a:t>
            </a:r>
            <a:r>
              <a:rPr dirty="0" sz="2350" spc="40">
                <a:latin typeface="Verdana"/>
                <a:cs typeface="Verdana"/>
              </a:rPr>
              <a:t>t  </a:t>
            </a:r>
            <a:r>
              <a:rPr dirty="0" sz="2350" spc="-125">
                <a:latin typeface="Verdana"/>
                <a:cs typeface="Verdana"/>
              </a:rPr>
              <a:t>W</a:t>
            </a:r>
            <a:r>
              <a:rPr dirty="0" sz="2350" spc="-100">
                <a:latin typeface="Verdana"/>
                <a:cs typeface="Verdana"/>
              </a:rPr>
              <a:t>a</a:t>
            </a:r>
            <a:r>
              <a:rPr dirty="0" sz="2350" spc="-55">
                <a:latin typeface="Verdana"/>
                <a:cs typeface="Verdana"/>
              </a:rPr>
              <a:t>s</a:t>
            </a:r>
            <a:r>
              <a:rPr dirty="0" sz="2350" spc="35">
                <a:latin typeface="Verdana"/>
                <a:cs typeface="Verdana"/>
              </a:rPr>
              <a:t>t</a:t>
            </a:r>
            <a:r>
              <a:rPr dirty="0" sz="2350" spc="-45">
                <a:latin typeface="Verdana"/>
                <a:cs typeface="Verdana"/>
              </a:rPr>
              <a:t>e</a:t>
            </a:r>
            <a:r>
              <a:rPr dirty="0" sz="2350" spc="-250">
                <a:latin typeface="Verdana"/>
                <a:cs typeface="Verdana"/>
              </a:rPr>
              <a:t> </a:t>
            </a:r>
            <a:r>
              <a:rPr dirty="0" sz="2350" spc="-80">
                <a:latin typeface="Verdana"/>
                <a:cs typeface="Verdana"/>
              </a:rPr>
              <a:t>R</a:t>
            </a:r>
            <a:r>
              <a:rPr dirty="0" sz="2350" spc="-50">
                <a:latin typeface="Verdana"/>
                <a:cs typeface="Verdana"/>
              </a:rPr>
              <a:t>e</a:t>
            </a:r>
            <a:r>
              <a:rPr dirty="0" sz="2350" spc="50">
                <a:latin typeface="Verdana"/>
                <a:cs typeface="Verdana"/>
              </a:rPr>
              <a:t>d</a:t>
            </a:r>
            <a:r>
              <a:rPr dirty="0" sz="2350" spc="-50">
                <a:latin typeface="Verdana"/>
                <a:cs typeface="Verdana"/>
              </a:rPr>
              <a:t>u</a:t>
            </a:r>
            <a:r>
              <a:rPr dirty="0" sz="2350" spc="80">
                <a:latin typeface="Verdana"/>
                <a:cs typeface="Verdana"/>
              </a:rPr>
              <a:t>c</a:t>
            </a:r>
            <a:r>
              <a:rPr dirty="0" sz="2350" spc="35">
                <a:latin typeface="Verdana"/>
                <a:cs typeface="Verdana"/>
              </a:rPr>
              <a:t>t</a:t>
            </a:r>
            <a:r>
              <a:rPr dirty="0" sz="2350" spc="-15">
                <a:latin typeface="Verdana"/>
                <a:cs typeface="Verdana"/>
              </a:rPr>
              <a:t>i</a:t>
            </a:r>
            <a:r>
              <a:rPr dirty="0" sz="2350" spc="30">
                <a:latin typeface="Verdana"/>
                <a:cs typeface="Verdana"/>
              </a:rPr>
              <a:t>o</a:t>
            </a:r>
            <a:r>
              <a:rPr dirty="0" sz="2350" spc="-15">
                <a:latin typeface="Verdana"/>
                <a:cs typeface="Verdana"/>
              </a:rPr>
              <a:t>n  </a:t>
            </a:r>
            <a:r>
              <a:rPr dirty="0" sz="2350" spc="5">
                <a:latin typeface="Verdana"/>
                <a:cs typeface="Verdana"/>
              </a:rPr>
              <a:t>B</a:t>
            </a:r>
            <a:r>
              <a:rPr dirty="0" sz="2350" spc="-25">
                <a:latin typeface="Verdana"/>
                <a:cs typeface="Verdana"/>
              </a:rPr>
              <a:t>r</a:t>
            </a:r>
            <a:r>
              <a:rPr dirty="0" sz="2350" spc="-100">
                <a:latin typeface="Verdana"/>
                <a:cs typeface="Verdana"/>
              </a:rPr>
              <a:t>a</a:t>
            </a:r>
            <a:r>
              <a:rPr dirty="0" sz="2350" spc="-30">
                <a:latin typeface="Verdana"/>
                <a:cs typeface="Verdana"/>
              </a:rPr>
              <a:t>n</a:t>
            </a:r>
            <a:r>
              <a:rPr dirty="0" sz="2350" spc="50">
                <a:latin typeface="Verdana"/>
                <a:cs typeface="Verdana"/>
              </a:rPr>
              <a:t>d</a:t>
            </a:r>
            <a:r>
              <a:rPr dirty="0" sz="2350" spc="-15">
                <a:latin typeface="Verdana"/>
                <a:cs typeface="Verdana"/>
              </a:rPr>
              <a:t>i</a:t>
            </a:r>
            <a:r>
              <a:rPr dirty="0" sz="2350" spc="-30">
                <a:latin typeface="Verdana"/>
                <a:cs typeface="Verdana"/>
              </a:rPr>
              <a:t>n</a:t>
            </a:r>
            <a:r>
              <a:rPr dirty="0" sz="2350" spc="-160">
                <a:latin typeface="Verdana"/>
                <a:cs typeface="Verdana"/>
              </a:rPr>
              <a:t>g</a:t>
            </a:r>
            <a:r>
              <a:rPr dirty="0" sz="2350" spc="-250">
                <a:latin typeface="Verdana"/>
                <a:cs typeface="Verdana"/>
              </a:rPr>
              <a:t> </a:t>
            </a:r>
            <a:r>
              <a:rPr dirty="0" sz="2350" spc="-140">
                <a:latin typeface="Verdana"/>
                <a:cs typeface="Verdana"/>
              </a:rPr>
              <a:t>&amp;</a:t>
            </a:r>
            <a:r>
              <a:rPr dirty="0" sz="2350" spc="-250">
                <a:latin typeface="Verdana"/>
                <a:cs typeface="Verdana"/>
              </a:rPr>
              <a:t> </a:t>
            </a:r>
            <a:r>
              <a:rPr dirty="0" sz="2350" spc="114">
                <a:latin typeface="Verdana"/>
                <a:cs typeface="Verdana"/>
              </a:rPr>
              <a:t>P</a:t>
            </a:r>
            <a:r>
              <a:rPr dirty="0" sz="2350" spc="-25">
                <a:latin typeface="Verdana"/>
                <a:cs typeface="Verdana"/>
              </a:rPr>
              <a:t>r</a:t>
            </a:r>
            <a:r>
              <a:rPr dirty="0" sz="2350" spc="30">
                <a:latin typeface="Verdana"/>
                <a:cs typeface="Verdana"/>
              </a:rPr>
              <a:t>o</a:t>
            </a:r>
            <a:r>
              <a:rPr dirty="0" sz="2350" spc="-120">
                <a:latin typeface="Verdana"/>
                <a:cs typeface="Verdana"/>
              </a:rPr>
              <a:t>m</a:t>
            </a:r>
            <a:r>
              <a:rPr dirty="0" sz="2350" spc="30">
                <a:latin typeface="Verdana"/>
                <a:cs typeface="Verdana"/>
              </a:rPr>
              <a:t>o</a:t>
            </a:r>
            <a:r>
              <a:rPr dirty="0" sz="2350" spc="35">
                <a:latin typeface="Verdana"/>
                <a:cs typeface="Verdana"/>
              </a:rPr>
              <a:t>t</a:t>
            </a:r>
            <a:r>
              <a:rPr dirty="0" sz="2350" spc="-15">
                <a:latin typeface="Verdana"/>
                <a:cs typeface="Verdana"/>
              </a:rPr>
              <a:t>i</a:t>
            </a:r>
            <a:r>
              <a:rPr dirty="0" sz="2350" spc="30">
                <a:latin typeface="Verdana"/>
                <a:cs typeface="Verdana"/>
              </a:rPr>
              <a:t>o</a:t>
            </a:r>
            <a:r>
              <a:rPr dirty="0" sz="2350" spc="-15">
                <a:latin typeface="Verdana"/>
                <a:cs typeface="Verdana"/>
              </a:rPr>
              <a:t>n  </a:t>
            </a:r>
            <a:r>
              <a:rPr dirty="0" sz="2350" spc="114">
                <a:latin typeface="Verdana"/>
                <a:cs typeface="Verdana"/>
              </a:rPr>
              <a:t>P</a:t>
            </a:r>
            <a:r>
              <a:rPr dirty="0" sz="2350" spc="-25">
                <a:latin typeface="Verdana"/>
                <a:cs typeface="Verdana"/>
              </a:rPr>
              <a:t>r</a:t>
            </a:r>
            <a:r>
              <a:rPr dirty="0" sz="2350" spc="30">
                <a:latin typeface="Verdana"/>
                <a:cs typeface="Verdana"/>
              </a:rPr>
              <a:t>o</a:t>
            </a:r>
            <a:r>
              <a:rPr dirty="0" sz="2350" spc="50">
                <a:latin typeface="Verdana"/>
                <a:cs typeface="Verdana"/>
              </a:rPr>
              <a:t>d</a:t>
            </a:r>
            <a:r>
              <a:rPr dirty="0" sz="2350" spc="-50">
                <a:latin typeface="Verdana"/>
                <a:cs typeface="Verdana"/>
              </a:rPr>
              <a:t>u</a:t>
            </a:r>
            <a:r>
              <a:rPr dirty="0" sz="2350" spc="80">
                <a:latin typeface="Verdana"/>
                <a:cs typeface="Verdana"/>
              </a:rPr>
              <a:t>c</a:t>
            </a:r>
            <a:r>
              <a:rPr dirty="0" sz="2350" spc="40">
                <a:latin typeface="Verdana"/>
                <a:cs typeface="Verdana"/>
              </a:rPr>
              <a:t>t</a:t>
            </a:r>
            <a:r>
              <a:rPr dirty="0" sz="2350" spc="-250">
                <a:latin typeface="Verdana"/>
                <a:cs typeface="Verdana"/>
              </a:rPr>
              <a:t> </a:t>
            </a:r>
            <a:r>
              <a:rPr dirty="0" sz="2350" spc="-165">
                <a:latin typeface="Verdana"/>
                <a:cs typeface="Verdana"/>
              </a:rPr>
              <a:t>S</a:t>
            </a:r>
            <a:r>
              <a:rPr dirty="0" sz="2350" spc="-100">
                <a:latin typeface="Verdana"/>
                <a:cs typeface="Verdana"/>
              </a:rPr>
              <a:t>a</a:t>
            </a:r>
            <a:r>
              <a:rPr dirty="0" sz="2350" spc="45">
                <a:latin typeface="Verdana"/>
                <a:cs typeface="Verdana"/>
              </a:rPr>
              <a:t>l</a:t>
            </a:r>
            <a:r>
              <a:rPr dirty="0" sz="2350" spc="-45">
                <a:latin typeface="Verdana"/>
                <a:cs typeface="Verdana"/>
              </a:rPr>
              <a:t>e</a:t>
            </a:r>
            <a:endParaRPr sz="2350">
              <a:latin typeface="Verdana"/>
              <a:cs typeface="Verdan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9757098" y="2537193"/>
            <a:ext cx="4023360" cy="852805"/>
          </a:xfrm>
          <a:prstGeom prst="rect">
            <a:avLst/>
          </a:prstGeom>
          <a:solidFill>
            <a:srgbClr val="00385D"/>
          </a:solidFill>
        </p:spPr>
        <p:txBody>
          <a:bodyPr wrap="square" lIns="0" tIns="180340" rIns="0" bIns="0" rtlCol="0" vert="horz">
            <a:spAutoFit/>
          </a:bodyPr>
          <a:lstStyle/>
          <a:p>
            <a:pPr marL="263525">
              <a:lnSpc>
                <a:spcPct val="100000"/>
              </a:lnSpc>
              <a:spcBef>
                <a:spcPts val="1420"/>
              </a:spcBef>
            </a:pPr>
            <a:r>
              <a:rPr dirty="0" sz="3000" spc="-30" b="1">
                <a:solidFill>
                  <a:srgbClr val="FFFFFF"/>
                </a:solidFill>
                <a:latin typeface="Tahoma"/>
                <a:cs typeface="Tahoma"/>
              </a:rPr>
              <a:t>Value</a:t>
            </a:r>
            <a:r>
              <a:rPr dirty="0" sz="3000" spc="-18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000" spc="-10" b="1">
                <a:solidFill>
                  <a:srgbClr val="FFFFFF"/>
                </a:solidFill>
                <a:latin typeface="Tahoma"/>
                <a:cs typeface="Tahoma"/>
              </a:rPr>
              <a:t>Proposition</a:t>
            </a:r>
            <a:endParaRPr sz="3000">
              <a:latin typeface="Tahoma"/>
              <a:cs typeface="Tahoma"/>
            </a:endParaRPr>
          </a:p>
        </p:txBody>
      </p:sp>
      <p:pic>
        <p:nvPicPr>
          <p:cNvPr id="18" name="object 1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060298" y="3762697"/>
            <a:ext cx="109185" cy="109185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060298" y="4210357"/>
            <a:ext cx="109185" cy="109185"/>
          </a:xfrm>
          <a:prstGeom prst="rect">
            <a:avLst/>
          </a:prstGeom>
        </p:spPr>
      </p:pic>
      <p:sp>
        <p:nvSpPr>
          <p:cNvPr id="20" name="object 20"/>
          <p:cNvSpPr txBox="1"/>
          <p:nvPr/>
        </p:nvSpPr>
        <p:spPr>
          <a:xfrm>
            <a:off x="10340863" y="3530163"/>
            <a:ext cx="3129280" cy="1368425"/>
          </a:xfrm>
          <a:prstGeom prst="rect">
            <a:avLst/>
          </a:prstGeom>
        </p:spPr>
        <p:txBody>
          <a:bodyPr wrap="square" lIns="0" tIns="787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20"/>
              </a:spcBef>
            </a:pPr>
            <a:r>
              <a:rPr dirty="0" sz="2500" spc="30">
                <a:latin typeface="Verdana"/>
                <a:cs typeface="Verdana"/>
              </a:rPr>
              <a:t>Products</a:t>
            </a:r>
            <a:endParaRPr sz="2500">
              <a:latin typeface="Verdana"/>
              <a:cs typeface="Verdana"/>
            </a:endParaRPr>
          </a:p>
          <a:p>
            <a:pPr marL="12700" marR="5080">
              <a:lnSpc>
                <a:spcPct val="117500"/>
              </a:lnSpc>
            </a:pPr>
            <a:r>
              <a:rPr dirty="0" sz="2500" spc="30">
                <a:latin typeface="Verdana"/>
                <a:cs typeface="Verdana"/>
              </a:rPr>
              <a:t>L</a:t>
            </a:r>
            <a:r>
              <a:rPr dirty="0" sz="2500" spc="-105">
                <a:latin typeface="Verdana"/>
                <a:cs typeface="Verdana"/>
              </a:rPr>
              <a:t>a</a:t>
            </a:r>
            <a:r>
              <a:rPr dirty="0" sz="2500" spc="-45">
                <a:latin typeface="Verdana"/>
                <a:cs typeface="Verdana"/>
              </a:rPr>
              <a:t>u</a:t>
            </a:r>
            <a:r>
              <a:rPr dirty="0" sz="2500" spc="-25">
                <a:latin typeface="Verdana"/>
                <a:cs typeface="Verdana"/>
              </a:rPr>
              <a:t>n</a:t>
            </a:r>
            <a:r>
              <a:rPr dirty="0" sz="2500" spc="55">
                <a:latin typeface="Verdana"/>
                <a:cs typeface="Verdana"/>
              </a:rPr>
              <a:t>d</a:t>
            </a:r>
            <a:r>
              <a:rPr dirty="0" sz="2500" spc="-25">
                <a:latin typeface="Verdana"/>
                <a:cs typeface="Verdana"/>
              </a:rPr>
              <a:t>r</a:t>
            </a:r>
            <a:r>
              <a:rPr dirty="0" sz="2500" spc="-50">
                <a:latin typeface="Verdana"/>
                <a:cs typeface="Verdana"/>
              </a:rPr>
              <a:t>y</a:t>
            </a:r>
            <a:r>
              <a:rPr dirty="0" sz="2500" spc="-265">
                <a:latin typeface="Verdana"/>
                <a:cs typeface="Verdana"/>
              </a:rPr>
              <a:t> </a:t>
            </a:r>
            <a:r>
              <a:rPr dirty="0" sz="2500" spc="-145">
                <a:latin typeface="Verdana"/>
                <a:cs typeface="Verdana"/>
              </a:rPr>
              <a:t>&amp;</a:t>
            </a:r>
            <a:r>
              <a:rPr dirty="0" sz="2500" spc="-265">
                <a:latin typeface="Verdana"/>
                <a:cs typeface="Verdana"/>
              </a:rPr>
              <a:t> </a:t>
            </a:r>
            <a:r>
              <a:rPr dirty="0" sz="2500" spc="-80">
                <a:latin typeface="Verdana"/>
                <a:cs typeface="Verdana"/>
              </a:rPr>
              <a:t>R</a:t>
            </a:r>
            <a:r>
              <a:rPr dirty="0" sz="2500" spc="-50">
                <a:latin typeface="Verdana"/>
                <a:cs typeface="Verdana"/>
              </a:rPr>
              <a:t>e</a:t>
            </a:r>
            <a:r>
              <a:rPr dirty="0" sz="2500" spc="55">
                <a:latin typeface="Verdana"/>
                <a:cs typeface="Verdana"/>
              </a:rPr>
              <a:t>p</a:t>
            </a:r>
            <a:r>
              <a:rPr dirty="0" sz="2500" spc="-105">
                <a:latin typeface="Verdana"/>
                <a:cs typeface="Verdana"/>
              </a:rPr>
              <a:t>a</a:t>
            </a:r>
            <a:r>
              <a:rPr dirty="0" sz="2500" spc="-15">
                <a:latin typeface="Verdana"/>
                <a:cs typeface="Verdana"/>
              </a:rPr>
              <a:t>i</a:t>
            </a:r>
            <a:r>
              <a:rPr dirty="0" sz="2500" spc="-25">
                <a:latin typeface="Verdana"/>
                <a:cs typeface="Verdana"/>
              </a:rPr>
              <a:t>r</a:t>
            </a:r>
            <a:r>
              <a:rPr dirty="0" sz="2500" spc="-15">
                <a:latin typeface="Verdana"/>
                <a:cs typeface="Verdana"/>
              </a:rPr>
              <a:t>i</a:t>
            </a:r>
            <a:r>
              <a:rPr dirty="0" sz="2500" spc="-25">
                <a:latin typeface="Verdana"/>
                <a:cs typeface="Verdana"/>
              </a:rPr>
              <a:t>n</a:t>
            </a:r>
            <a:r>
              <a:rPr dirty="0" sz="2500" spc="-120">
                <a:latin typeface="Verdana"/>
                <a:cs typeface="Verdana"/>
              </a:rPr>
              <a:t>g  </a:t>
            </a:r>
            <a:r>
              <a:rPr dirty="0" sz="2500" spc="-40">
                <a:latin typeface="Verdana"/>
                <a:cs typeface="Verdana"/>
              </a:rPr>
              <a:t>Service</a:t>
            </a:r>
            <a:endParaRPr sz="2500">
              <a:latin typeface="Verdana"/>
              <a:cs typeface="Verdan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4465591" y="2525465"/>
            <a:ext cx="3296285" cy="836930"/>
          </a:xfrm>
          <a:prstGeom prst="rect">
            <a:avLst/>
          </a:prstGeom>
          <a:solidFill>
            <a:srgbClr val="00385D"/>
          </a:solidFill>
        </p:spPr>
        <p:txBody>
          <a:bodyPr wrap="square" lIns="0" tIns="201295" rIns="0" bIns="0" rtlCol="0" vert="horz">
            <a:spAutoFit/>
          </a:bodyPr>
          <a:lstStyle/>
          <a:p>
            <a:pPr marL="288290">
              <a:lnSpc>
                <a:spcPct val="100000"/>
              </a:lnSpc>
              <a:spcBef>
                <a:spcPts val="1585"/>
              </a:spcBef>
            </a:pPr>
            <a:r>
              <a:rPr dirty="0" sz="3000" spc="-110" b="1">
                <a:solidFill>
                  <a:srgbClr val="FFFFFF"/>
                </a:solidFill>
                <a:latin typeface="Tahoma"/>
                <a:cs typeface="Tahoma"/>
              </a:rPr>
              <a:t>K</a:t>
            </a:r>
            <a:r>
              <a:rPr dirty="0" sz="3000" spc="-25" b="1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dirty="0" sz="3000" spc="10" b="1">
                <a:solidFill>
                  <a:srgbClr val="FFFFFF"/>
                </a:solidFill>
                <a:latin typeface="Tahoma"/>
                <a:cs typeface="Tahoma"/>
              </a:rPr>
              <a:t>y</a:t>
            </a:r>
            <a:r>
              <a:rPr dirty="0" sz="3000" spc="-17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000" spc="-175" b="1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dirty="0" sz="3000" spc="-25" b="1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dirty="0" sz="3000" spc="-55" b="1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dirty="0" sz="3000" spc="25" b="1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dirty="0" sz="3000" spc="-55" b="1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dirty="0" sz="3000" spc="-35" b="1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dirty="0" sz="3000" spc="80" b="1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dirty="0" sz="3000" spc="-25" b="1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dirty="0" sz="3000" spc="-50" b="1">
                <a:solidFill>
                  <a:srgbClr val="FFFFFF"/>
                </a:solidFill>
                <a:latin typeface="Tahoma"/>
                <a:cs typeface="Tahoma"/>
              </a:rPr>
              <a:t>s</a:t>
            </a:r>
            <a:endParaRPr sz="3000">
              <a:latin typeface="Tahoma"/>
              <a:cs typeface="Tahoma"/>
            </a:endParaRPr>
          </a:p>
        </p:txBody>
      </p:sp>
      <p:pic>
        <p:nvPicPr>
          <p:cNvPr id="22" name="object 2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4621352" y="3723794"/>
            <a:ext cx="100802" cy="100802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4621352" y="4550375"/>
            <a:ext cx="100802" cy="100802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4621352" y="4963665"/>
            <a:ext cx="100802" cy="100802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4621352" y="5376956"/>
            <a:ext cx="100802" cy="100802"/>
          </a:xfrm>
          <a:prstGeom prst="rect">
            <a:avLst/>
          </a:prstGeom>
        </p:spPr>
      </p:pic>
      <p:sp>
        <p:nvSpPr>
          <p:cNvPr id="26" name="object 26"/>
          <p:cNvSpPr txBox="1"/>
          <p:nvPr/>
        </p:nvSpPr>
        <p:spPr>
          <a:xfrm>
            <a:off x="14879401" y="3508137"/>
            <a:ext cx="2897505" cy="209232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17900"/>
              </a:lnSpc>
              <a:spcBef>
                <a:spcPts val="95"/>
              </a:spcBef>
            </a:pPr>
            <a:r>
              <a:rPr dirty="0" sz="2300" spc="20">
                <a:latin typeface="Verdana"/>
                <a:cs typeface="Verdana"/>
              </a:rPr>
              <a:t>U</a:t>
            </a:r>
            <a:r>
              <a:rPr dirty="0" sz="2300" spc="-45">
                <a:latin typeface="Verdana"/>
                <a:cs typeface="Verdana"/>
              </a:rPr>
              <a:t>s</a:t>
            </a:r>
            <a:r>
              <a:rPr dirty="0" sz="2300" spc="-40">
                <a:latin typeface="Verdana"/>
                <a:cs typeface="Verdana"/>
              </a:rPr>
              <a:t>e</a:t>
            </a:r>
            <a:r>
              <a:rPr dirty="0" sz="2300" spc="60">
                <a:latin typeface="Verdana"/>
                <a:cs typeface="Verdana"/>
              </a:rPr>
              <a:t>d</a:t>
            </a:r>
            <a:r>
              <a:rPr dirty="0" sz="2300" spc="-240">
                <a:latin typeface="Verdana"/>
                <a:cs typeface="Verdana"/>
              </a:rPr>
              <a:t> </a:t>
            </a:r>
            <a:r>
              <a:rPr dirty="0" sz="2300" spc="15">
                <a:latin typeface="Verdana"/>
                <a:cs typeface="Verdana"/>
              </a:rPr>
              <a:t>C</a:t>
            </a:r>
            <a:r>
              <a:rPr dirty="0" sz="2300" spc="50">
                <a:latin typeface="Verdana"/>
                <a:cs typeface="Verdana"/>
              </a:rPr>
              <a:t>l</a:t>
            </a:r>
            <a:r>
              <a:rPr dirty="0" sz="2300" spc="35">
                <a:latin typeface="Verdana"/>
                <a:cs typeface="Verdana"/>
              </a:rPr>
              <a:t>o</a:t>
            </a:r>
            <a:r>
              <a:rPr dirty="0" sz="2300" spc="40">
                <a:latin typeface="Verdana"/>
                <a:cs typeface="Verdana"/>
              </a:rPr>
              <a:t>t</a:t>
            </a:r>
            <a:r>
              <a:rPr dirty="0" sz="2300" spc="-20">
                <a:latin typeface="Verdana"/>
                <a:cs typeface="Verdana"/>
              </a:rPr>
              <a:t>h</a:t>
            </a:r>
            <a:r>
              <a:rPr dirty="0" sz="2300" spc="-40">
                <a:latin typeface="Verdana"/>
                <a:cs typeface="Verdana"/>
              </a:rPr>
              <a:t>e</a:t>
            </a:r>
            <a:r>
              <a:rPr dirty="0" sz="2300" spc="-40">
                <a:latin typeface="Verdana"/>
                <a:cs typeface="Verdana"/>
              </a:rPr>
              <a:t>s</a:t>
            </a:r>
            <a:r>
              <a:rPr dirty="0" sz="2300" spc="-240">
                <a:latin typeface="Verdana"/>
                <a:cs typeface="Verdana"/>
              </a:rPr>
              <a:t> </a:t>
            </a:r>
            <a:r>
              <a:rPr dirty="0" sz="2300" spc="-90">
                <a:latin typeface="Verdana"/>
                <a:cs typeface="Verdana"/>
              </a:rPr>
              <a:t>a</a:t>
            </a:r>
            <a:r>
              <a:rPr dirty="0" sz="2300" spc="-40">
                <a:latin typeface="Verdana"/>
                <a:cs typeface="Verdana"/>
              </a:rPr>
              <a:t>s</a:t>
            </a:r>
            <a:r>
              <a:rPr dirty="0" sz="2300" spc="-240">
                <a:latin typeface="Verdana"/>
                <a:cs typeface="Verdana"/>
              </a:rPr>
              <a:t> </a:t>
            </a:r>
            <a:r>
              <a:rPr dirty="0" sz="2300" spc="-20">
                <a:latin typeface="Verdana"/>
                <a:cs typeface="Verdana"/>
              </a:rPr>
              <a:t>r</a:t>
            </a:r>
            <a:r>
              <a:rPr dirty="0" sz="2300" spc="-90">
                <a:latin typeface="Verdana"/>
                <a:cs typeface="Verdana"/>
              </a:rPr>
              <a:t>a</a:t>
            </a:r>
            <a:r>
              <a:rPr dirty="0" sz="2300" spc="-35">
                <a:latin typeface="Verdana"/>
                <a:cs typeface="Verdana"/>
              </a:rPr>
              <a:t>w  </a:t>
            </a:r>
            <a:r>
              <a:rPr dirty="0" sz="2300" spc="-35">
                <a:latin typeface="Verdana"/>
                <a:cs typeface="Verdana"/>
              </a:rPr>
              <a:t>materials</a:t>
            </a:r>
            <a:endParaRPr sz="2300">
              <a:latin typeface="Verdana"/>
              <a:cs typeface="Verdana"/>
            </a:endParaRPr>
          </a:p>
          <a:p>
            <a:pPr marL="12700" marR="1235075">
              <a:lnSpc>
                <a:spcPct val="117900"/>
              </a:lnSpc>
            </a:pPr>
            <a:r>
              <a:rPr dirty="0" sz="2300" spc="-15">
                <a:latin typeface="Verdana"/>
                <a:cs typeface="Verdana"/>
              </a:rPr>
              <a:t>Transport </a:t>
            </a:r>
            <a:r>
              <a:rPr dirty="0" sz="2300" spc="-10">
                <a:latin typeface="Verdana"/>
                <a:cs typeface="Verdana"/>
              </a:rPr>
              <a:t> </a:t>
            </a:r>
            <a:r>
              <a:rPr dirty="0" sz="2300" spc="-15">
                <a:latin typeface="Verdana"/>
                <a:cs typeface="Verdana"/>
              </a:rPr>
              <a:t>Equipment </a:t>
            </a:r>
            <a:r>
              <a:rPr dirty="0" sz="2300" spc="-795">
                <a:latin typeface="Verdana"/>
                <a:cs typeface="Verdana"/>
              </a:rPr>
              <a:t> </a:t>
            </a:r>
            <a:r>
              <a:rPr dirty="0" sz="2300" spc="-155">
                <a:latin typeface="Verdana"/>
                <a:cs typeface="Verdana"/>
              </a:rPr>
              <a:t>S</a:t>
            </a:r>
            <a:r>
              <a:rPr dirty="0" sz="2300" spc="40">
                <a:latin typeface="Verdana"/>
                <a:cs typeface="Verdana"/>
              </a:rPr>
              <a:t>t</a:t>
            </a:r>
            <a:r>
              <a:rPr dirty="0" sz="2300" spc="35">
                <a:latin typeface="Verdana"/>
                <a:cs typeface="Verdana"/>
              </a:rPr>
              <a:t>o</a:t>
            </a:r>
            <a:r>
              <a:rPr dirty="0" sz="2300" spc="-20">
                <a:latin typeface="Verdana"/>
                <a:cs typeface="Verdana"/>
              </a:rPr>
              <a:t>r</a:t>
            </a:r>
            <a:r>
              <a:rPr dirty="0" sz="2300" spc="-40">
                <a:latin typeface="Verdana"/>
                <a:cs typeface="Verdana"/>
              </a:rPr>
              <a:t>e</a:t>
            </a:r>
            <a:r>
              <a:rPr dirty="0" sz="2300" spc="-20">
                <a:latin typeface="Verdana"/>
                <a:cs typeface="Verdana"/>
              </a:rPr>
              <a:t>h</a:t>
            </a:r>
            <a:r>
              <a:rPr dirty="0" sz="2300" spc="35">
                <a:latin typeface="Verdana"/>
                <a:cs typeface="Verdana"/>
              </a:rPr>
              <a:t>o</a:t>
            </a:r>
            <a:r>
              <a:rPr dirty="0" sz="2300" spc="-40">
                <a:latin typeface="Verdana"/>
                <a:cs typeface="Verdana"/>
              </a:rPr>
              <a:t>u</a:t>
            </a:r>
            <a:r>
              <a:rPr dirty="0" sz="2300" spc="-45">
                <a:latin typeface="Verdana"/>
                <a:cs typeface="Verdana"/>
              </a:rPr>
              <a:t>s</a:t>
            </a:r>
            <a:r>
              <a:rPr dirty="0" sz="2300" spc="-35">
                <a:latin typeface="Verdana"/>
                <a:cs typeface="Verdana"/>
              </a:rPr>
              <a:t>e</a:t>
            </a:r>
            <a:endParaRPr sz="2300">
              <a:latin typeface="Verdana"/>
              <a:cs typeface="Verdana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3205856" y="6466168"/>
            <a:ext cx="2927985" cy="758825"/>
          </a:xfrm>
          <a:prstGeom prst="rect">
            <a:avLst/>
          </a:prstGeom>
          <a:solidFill>
            <a:srgbClr val="00385D"/>
          </a:solidFill>
        </p:spPr>
        <p:txBody>
          <a:bodyPr wrap="square" lIns="0" tIns="173355" rIns="0" bIns="0" rtlCol="0" vert="horz">
            <a:spAutoFit/>
          </a:bodyPr>
          <a:lstStyle/>
          <a:p>
            <a:pPr marL="301625">
              <a:lnSpc>
                <a:spcPct val="100000"/>
              </a:lnSpc>
              <a:spcBef>
                <a:spcPts val="1365"/>
              </a:spcBef>
            </a:pPr>
            <a:r>
              <a:rPr dirty="0" sz="2800" spc="-20" b="1">
                <a:solidFill>
                  <a:srgbClr val="FFFFFF"/>
                </a:solidFill>
                <a:latin typeface="Tahoma"/>
                <a:cs typeface="Tahoma"/>
              </a:rPr>
              <a:t>Channels</a:t>
            </a:r>
            <a:endParaRPr sz="2800">
              <a:latin typeface="Tahoma"/>
              <a:cs typeface="Tahoma"/>
            </a:endParaRPr>
          </a:p>
        </p:txBody>
      </p:sp>
      <p:pic>
        <p:nvPicPr>
          <p:cNvPr id="28" name="object 2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3424931" y="7538187"/>
            <a:ext cx="95250" cy="95249"/>
          </a:xfrm>
          <a:prstGeom prst="rect">
            <a:avLst/>
          </a:prstGeom>
        </p:spPr>
      </p:pic>
      <p:pic>
        <p:nvPicPr>
          <p:cNvPr id="29" name="object 2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3424931" y="7928712"/>
            <a:ext cx="95250" cy="95249"/>
          </a:xfrm>
          <a:prstGeom prst="rect">
            <a:avLst/>
          </a:prstGeom>
        </p:spPr>
      </p:pic>
      <p:sp>
        <p:nvSpPr>
          <p:cNvPr id="30" name="object 30"/>
          <p:cNvSpPr txBox="1"/>
          <p:nvPr/>
        </p:nvSpPr>
        <p:spPr>
          <a:xfrm>
            <a:off x="3668066" y="7333712"/>
            <a:ext cx="1562100" cy="8064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6500"/>
              </a:lnSpc>
              <a:spcBef>
                <a:spcPts val="100"/>
              </a:spcBef>
            </a:pPr>
            <a:r>
              <a:rPr dirty="0" sz="2200" spc="-35">
                <a:latin typeface="Verdana"/>
                <a:cs typeface="Verdana"/>
              </a:rPr>
              <a:t>Website </a:t>
            </a:r>
            <a:r>
              <a:rPr dirty="0" sz="2200" spc="-30">
                <a:latin typeface="Verdana"/>
                <a:cs typeface="Verdana"/>
              </a:rPr>
              <a:t> </a:t>
            </a:r>
            <a:r>
              <a:rPr dirty="0" sz="2200" spc="125">
                <a:latin typeface="Verdana"/>
                <a:cs typeface="Verdana"/>
              </a:rPr>
              <a:t>M</a:t>
            </a:r>
            <a:r>
              <a:rPr dirty="0" sz="2200" spc="15">
                <a:latin typeface="Verdana"/>
                <a:cs typeface="Verdana"/>
              </a:rPr>
              <a:t>o</a:t>
            </a:r>
            <a:r>
              <a:rPr dirty="0" sz="2200" spc="35">
                <a:latin typeface="Verdana"/>
                <a:cs typeface="Verdana"/>
              </a:rPr>
              <a:t>b</a:t>
            </a:r>
            <a:r>
              <a:rPr dirty="0" sz="2200" spc="-20">
                <a:latin typeface="Verdana"/>
                <a:cs typeface="Verdana"/>
              </a:rPr>
              <a:t>i</a:t>
            </a:r>
            <a:r>
              <a:rPr dirty="0" sz="2200" spc="40">
                <a:latin typeface="Verdana"/>
                <a:cs typeface="Verdana"/>
              </a:rPr>
              <a:t>l</a:t>
            </a:r>
            <a:r>
              <a:rPr dirty="0" sz="2200" spc="-50">
                <a:latin typeface="Verdana"/>
                <a:cs typeface="Verdana"/>
              </a:rPr>
              <a:t>e</a:t>
            </a:r>
            <a:r>
              <a:rPr dirty="0" sz="2200" spc="-235">
                <a:latin typeface="Verdana"/>
                <a:cs typeface="Verdana"/>
              </a:rPr>
              <a:t> </a:t>
            </a:r>
            <a:r>
              <a:rPr dirty="0" sz="2200" spc="-35">
                <a:latin typeface="Verdana"/>
                <a:cs typeface="Verdana"/>
              </a:rPr>
              <a:t>A</a:t>
            </a:r>
            <a:r>
              <a:rPr dirty="0" sz="2200" spc="35">
                <a:latin typeface="Verdana"/>
                <a:cs typeface="Verdana"/>
              </a:rPr>
              <a:t>p</a:t>
            </a:r>
            <a:r>
              <a:rPr dirty="0" sz="2200" spc="40">
                <a:latin typeface="Verdana"/>
                <a:cs typeface="Verdana"/>
              </a:rPr>
              <a:t>p</a:t>
            </a:r>
            <a:endParaRPr sz="2200">
              <a:latin typeface="Verdana"/>
              <a:cs typeface="Verdana"/>
            </a:endParaRPr>
          </a:p>
        </p:txBody>
      </p:sp>
      <p:pic>
        <p:nvPicPr>
          <p:cNvPr id="31" name="object 3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011454" y="7618450"/>
            <a:ext cx="105497" cy="105497"/>
          </a:xfrm>
          <a:prstGeom prst="rect">
            <a:avLst/>
          </a:prstGeom>
        </p:spPr>
      </p:pic>
      <p:pic>
        <p:nvPicPr>
          <p:cNvPr id="32" name="object 32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2011454" y="8050988"/>
            <a:ext cx="105497" cy="105497"/>
          </a:xfrm>
          <a:prstGeom prst="rect">
            <a:avLst/>
          </a:prstGeom>
        </p:spPr>
      </p:pic>
      <p:sp>
        <p:nvSpPr>
          <p:cNvPr id="33" name="object 33"/>
          <p:cNvSpPr txBox="1"/>
          <p:nvPr/>
        </p:nvSpPr>
        <p:spPr>
          <a:xfrm>
            <a:off x="12282113" y="7393341"/>
            <a:ext cx="3905250" cy="89090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18300"/>
              </a:lnSpc>
              <a:spcBef>
                <a:spcPts val="90"/>
              </a:spcBef>
            </a:pPr>
            <a:r>
              <a:rPr dirty="0" sz="2400" spc="-40">
                <a:latin typeface="Verdana"/>
                <a:cs typeface="Verdana"/>
              </a:rPr>
              <a:t>Selling</a:t>
            </a:r>
            <a:r>
              <a:rPr dirty="0" sz="2400" spc="-250">
                <a:latin typeface="Verdana"/>
                <a:cs typeface="Verdana"/>
              </a:rPr>
              <a:t> </a:t>
            </a:r>
            <a:r>
              <a:rPr dirty="0" sz="2400" spc="30">
                <a:latin typeface="Verdana"/>
                <a:cs typeface="Verdana"/>
              </a:rPr>
              <a:t>upcycled</a:t>
            </a:r>
            <a:r>
              <a:rPr dirty="0" sz="2400" spc="-250">
                <a:latin typeface="Verdana"/>
                <a:cs typeface="Verdana"/>
              </a:rPr>
              <a:t> </a:t>
            </a:r>
            <a:r>
              <a:rPr dirty="0" sz="2400" spc="25">
                <a:latin typeface="Verdana"/>
                <a:cs typeface="Verdana"/>
              </a:rPr>
              <a:t>products </a:t>
            </a:r>
            <a:r>
              <a:rPr dirty="0" sz="2400" spc="-830">
                <a:latin typeface="Verdana"/>
                <a:cs typeface="Verdana"/>
              </a:rPr>
              <a:t> </a:t>
            </a:r>
            <a:r>
              <a:rPr dirty="0" sz="2400" spc="10">
                <a:latin typeface="Verdana"/>
                <a:cs typeface="Verdana"/>
              </a:rPr>
              <a:t>O</a:t>
            </a:r>
            <a:r>
              <a:rPr dirty="0" sz="2400" spc="-15">
                <a:latin typeface="Verdana"/>
                <a:cs typeface="Verdana"/>
              </a:rPr>
              <a:t>n</a:t>
            </a:r>
            <a:r>
              <a:rPr dirty="0" sz="2400" spc="55">
                <a:latin typeface="Verdana"/>
                <a:cs typeface="Verdana"/>
              </a:rPr>
              <a:t>l</a:t>
            </a:r>
            <a:r>
              <a:rPr dirty="0" sz="2400" spc="-10">
                <a:latin typeface="Verdana"/>
                <a:cs typeface="Verdana"/>
              </a:rPr>
              <a:t>i</a:t>
            </a:r>
            <a:r>
              <a:rPr dirty="0" sz="2400" spc="-15">
                <a:latin typeface="Verdana"/>
                <a:cs typeface="Verdana"/>
              </a:rPr>
              <a:t>n</a:t>
            </a:r>
            <a:r>
              <a:rPr dirty="0" sz="2400" spc="-35">
                <a:latin typeface="Verdana"/>
                <a:cs typeface="Verdana"/>
              </a:rPr>
              <a:t>e</a:t>
            </a:r>
            <a:r>
              <a:rPr dirty="0" sz="2400" spc="-250">
                <a:latin typeface="Verdana"/>
                <a:cs typeface="Verdana"/>
              </a:rPr>
              <a:t> </a:t>
            </a:r>
            <a:r>
              <a:rPr dirty="0" sz="2400" spc="35">
                <a:latin typeface="Verdana"/>
                <a:cs typeface="Verdana"/>
              </a:rPr>
              <a:t>L</a:t>
            </a:r>
            <a:r>
              <a:rPr dirty="0" sz="2400" spc="-90">
                <a:latin typeface="Verdana"/>
                <a:cs typeface="Verdana"/>
              </a:rPr>
              <a:t>a</a:t>
            </a:r>
            <a:r>
              <a:rPr dirty="0" sz="2400" spc="-35">
                <a:latin typeface="Verdana"/>
                <a:cs typeface="Verdana"/>
              </a:rPr>
              <a:t>u</a:t>
            </a:r>
            <a:r>
              <a:rPr dirty="0" sz="2400" spc="-15">
                <a:latin typeface="Verdana"/>
                <a:cs typeface="Verdana"/>
              </a:rPr>
              <a:t>n</a:t>
            </a:r>
            <a:r>
              <a:rPr dirty="0" sz="2400" spc="65">
                <a:latin typeface="Verdana"/>
                <a:cs typeface="Verdana"/>
              </a:rPr>
              <a:t>d</a:t>
            </a:r>
            <a:r>
              <a:rPr dirty="0" sz="2400" spc="-20">
                <a:latin typeface="Verdana"/>
                <a:cs typeface="Verdana"/>
              </a:rPr>
              <a:t>r</a:t>
            </a:r>
            <a:r>
              <a:rPr dirty="0" sz="2400" spc="-40">
                <a:latin typeface="Verdana"/>
                <a:cs typeface="Verdana"/>
              </a:rPr>
              <a:t>y</a:t>
            </a:r>
            <a:r>
              <a:rPr dirty="0" sz="2400" spc="-250">
                <a:latin typeface="Verdana"/>
                <a:cs typeface="Verdana"/>
              </a:rPr>
              <a:t> </a:t>
            </a:r>
            <a:r>
              <a:rPr dirty="0" sz="2400" spc="-155">
                <a:latin typeface="Verdana"/>
                <a:cs typeface="Verdana"/>
              </a:rPr>
              <a:t>S</a:t>
            </a:r>
            <a:r>
              <a:rPr dirty="0" sz="2400" spc="-40">
                <a:latin typeface="Verdana"/>
                <a:cs typeface="Verdana"/>
              </a:rPr>
              <a:t>e</a:t>
            </a:r>
            <a:r>
              <a:rPr dirty="0" sz="2400" spc="-20">
                <a:latin typeface="Verdana"/>
                <a:cs typeface="Verdana"/>
              </a:rPr>
              <a:t>r</a:t>
            </a:r>
            <a:r>
              <a:rPr dirty="0" sz="2400" spc="-35">
                <a:latin typeface="Verdana"/>
                <a:cs typeface="Verdana"/>
              </a:rPr>
              <a:t>v</a:t>
            </a:r>
            <a:r>
              <a:rPr dirty="0" sz="2400" spc="-10">
                <a:latin typeface="Verdana"/>
                <a:cs typeface="Verdana"/>
              </a:rPr>
              <a:t>i</a:t>
            </a:r>
            <a:r>
              <a:rPr dirty="0" sz="2400" spc="95">
                <a:latin typeface="Verdana"/>
                <a:cs typeface="Verdana"/>
              </a:rPr>
              <a:t>c</a:t>
            </a:r>
            <a:r>
              <a:rPr dirty="0" sz="2400" spc="-35">
                <a:latin typeface="Verdana"/>
                <a:cs typeface="Verdana"/>
              </a:rPr>
              <a:t>e</a:t>
            </a:r>
            <a:endParaRPr sz="2400">
              <a:latin typeface="Verdana"/>
              <a:cs typeface="Verdana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11878305" y="6466168"/>
            <a:ext cx="3990975" cy="892810"/>
          </a:xfrm>
          <a:prstGeom prst="rect">
            <a:avLst/>
          </a:prstGeom>
          <a:solidFill>
            <a:srgbClr val="00385D"/>
          </a:solidFill>
        </p:spPr>
        <p:txBody>
          <a:bodyPr wrap="square" lIns="0" tIns="240665" rIns="0" bIns="0" rtlCol="0" vert="horz">
            <a:spAutoFit/>
          </a:bodyPr>
          <a:lstStyle/>
          <a:p>
            <a:pPr marL="245745">
              <a:lnSpc>
                <a:spcPct val="100000"/>
              </a:lnSpc>
              <a:spcBef>
                <a:spcPts val="1895"/>
              </a:spcBef>
            </a:pPr>
            <a:r>
              <a:rPr dirty="0" sz="2800" spc="-170" b="1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dirty="0" sz="2800" spc="-30" b="1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dirty="0" sz="2800" spc="-5" b="1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dirty="0" sz="2800" spc="-30" b="1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dirty="0" sz="2800" spc="-35" b="1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dirty="0" sz="2800" spc="-55" b="1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dirty="0" sz="2800" spc="-25" b="1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dirty="0" sz="2800" spc="-16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800" spc="-65" b="1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dirty="0" sz="2800" b="1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dirty="0" sz="2800" spc="-40" b="1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dirty="0" sz="2800" spc="-30" b="1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dirty="0" sz="2800" spc="-95" b="1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2800" spc="-65" b="1">
                <a:solidFill>
                  <a:srgbClr val="FFFFFF"/>
                </a:solidFill>
                <a:latin typeface="Tahoma"/>
                <a:cs typeface="Tahoma"/>
              </a:rPr>
              <a:t>m</a:t>
            </a:r>
            <a:endParaRPr sz="2800">
              <a:latin typeface="Tahoma"/>
              <a:cs typeface="Tahoma"/>
            </a:endParaRPr>
          </a:p>
        </p:txBody>
      </p:sp>
      <p:pic>
        <p:nvPicPr>
          <p:cNvPr id="35" name="object 35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7719368" y="8403679"/>
            <a:ext cx="89527" cy="89527"/>
          </a:xfrm>
          <a:prstGeom prst="rect">
            <a:avLst/>
          </a:prstGeom>
        </p:spPr>
      </p:pic>
      <p:pic>
        <p:nvPicPr>
          <p:cNvPr id="36" name="object 36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7719368" y="8770740"/>
            <a:ext cx="89527" cy="89527"/>
          </a:xfrm>
          <a:prstGeom prst="rect">
            <a:avLst/>
          </a:prstGeom>
        </p:spPr>
      </p:pic>
      <p:pic>
        <p:nvPicPr>
          <p:cNvPr id="37" name="object 37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7719368" y="9137802"/>
            <a:ext cx="89527" cy="89527"/>
          </a:xfrm>
          <a:prstGeom prst="rect">
            <a:avLst/>
          </a:prstGeom>
        </p:spPr>
      </p:pic>
      <p:pic>
        <p:nvPicPr>
          <p:cNvPr id="38" name="object 38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7719368" y="9504864"/>
            <a:ext cx="89527" cy="89527"/>
          </a:xfrm>
          <a:prstGeom prst="rect">
            <a:avLst/>
          </a:prstGeom>
        </p:spPr>
      </p:pic>
      <p:sp>
        <p:nvSpPr>
          <p:cNvPr id="39" name="object 39"/>
          <p:cNvSpPr txBox="1"/>
          <p:nvPr/>
        </p:nvSpPr>
        <p:spPr>
          <a:xfrm>
            <a:off x="7513456" y="5599394"/>
            <a:ext cx="3576320" cy="892810"/>
          </a:xfrm>
          <a:prstGeom prst="rect">
            <a:avLst/>
          </a:prstGeom>
          <a:solidFill>
            <a:srgbClr val="00385D"/>
          </a:solidFill>
        </p:spPr>
        <p:txBody>
          <a:bodyPr wrap="square" lIns="0" tIns="223520" rIns="0" bIns="0" rtlCol="0" vert="horz">
            <a:spAutoFit/>
          </a:bodyPr>
          <a:lstStyle/>
          <a:p>
            <a:pPr algn="ctr" marR="56515">
              <a:lnSpc>
                <a:spcPct val="100000"/>
              </a:lnSpc>
              <a:spcBef>
                <a:spcPts val="1760"/>
              </a:spcBef>
            </a:pPr>
            <a:r>
              <a:rPr dirty="0" sz="2800" spc="10" b="1">
                <a:solidFill>
                  <a:srgbClr val="FFFFFF"/>
                </a:solidFill>
                <a:latin typeface="Tahoma"/>
                <a:cs typeface="Tahoma"/>
              </a:rPr>
              <a:t>Cost</a:t>
            </a:r>
            <a:r>
              <a:rPr dirty="0" sz="2800" spc="-18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800" spc="-25" b="1">
                <a:solidFill>
                  <a:srgbClr val="FFFFFF"/>
                </a:solidFill>
                <a:latin typeface="Tahoma"/>
                <a:cs typeface="Tahoma"/>
              </a:rPr>
              <a:t>Structure</a:t>
            </a:r>
            <a:endParaRPr sz="2800">
              <a:latin typeface="Tahoma"/>
              <a:cs typeface="Tahoma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7782162" y="6637908"/>
            <a:ext cx="2533650" cy="306705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15599"/>
              </a:lnSpc>
              <a:spcBef>
                <a:spcPts val="95"/>
              </a:spcBef>
            </a:pPr>
            <a:r>
              <a:rPr dirty="0" sz="2000" spc="-45" b="1">
                <a:latin typeface="Tahoma"/>
                <a:cs typeface="Tahoma"/>
              </a:rPr>
              <a:t>T</a:t>
            </a:r>
            <a:r>
              <a:rPr dirty="0" sz="2000" spc="-25" b="1">
                <a:latin typeface="Tahoma"/>
                <a:cs typeface="Tahoma"/>
              </a:rPr>
              <a:t>r</a:t>
            </a:r>
            <a:r>
              <a:rPr dirty="0" sz="2000" spc="-65" b="1">
                <a:latin typeface="Tahoma"/>
                <a:cs typeface="Tahoma"/>
              </a:rPr>
              <a:t>a</a:t>
            </a:r>
            <a:r>
              <a:rPr dirty="0" sz="2000" spc="-30" b="1">
                <a:latin typeface="Tahoma"/>
                <a:cs typeface="Tahoma"/>
              </a:rPr>
              <a:t>i</a:t>
            </a:r>
            <a:r>
              <a:rPr dirty="0" sz="2000" spc="-20" b="1">
                <a:latin typeface="Tahoma"/>
                <a:cs typeface="Tahoma"/>
              </a:rPr>
              <a:t>n</a:t>
            </a:r>
            <a:r>
              <a:rPr dirty="0" sz="2000" spc="-30" b="1">
                <a:latin typeface="Tahoma"/>
                <a:cs typeface="Tahoma"/>
              </a:rPr>
              <a:t>i</a:t>
            </a:r>
            <a:r>
              <a:rPr dirty="0" sz="2000" spc="-20" b="1">
                <a:latin typeface="Tahoma"/>
                <a:cs typeface="Tahoma"/>
              </a:rPr>
              <a:t>n</a:t>
            </a:r>
            <a:r>
              <a:rPr dirty="0" sz="2000" spc="-135" b="1">
                <a:latin typeface="Tahoma"/>
                <a:cs typeface="Tahoma"/>
              </a:rPr>
              <a:t>g</a:t>
            </a:r>
            <a:r>
              <a:rPr dirty="0" sz="2000" spc="-114" b="1">
                <a:latin typeface="Tahoma"/>
                <a:cs typeface="Tahoma"/>
              </a:rPr>
              <a:t> </a:t>
            </a:r>
            <a:r>
              <a:rPr dirty="0" sz="2000" spc="65" b="1">
                <a:latin typeface="Tahoma"/>
                <a:cs typeface="Tahoma"/>
              </a:rPr>
              <a:t>C</a:t>
            </a:r>
            <a:r>
              <a:rPr dirty="0" sz="2000" spc="15" b="1">
                <a:latin typeface="Tahoma"/>
                <a:cs typeface="Tahoma"/>
              </a:rPr>
              <a:t>o</a:t>
            </a:r>
            <a:r>
              <a:rPr dirty="0" sz="2000" spc="-40" b="1">
                <a:latin typeface="Tahoma"/>
                <a:cs typeface="Tahoma"/>
              </a:rPr>
              <a:t>s</a:t>
            </a:r>
            <a:r>
              <a:rPr dirty="0" sz="2000" spc="5" b="1">
                <a:latin typeface="Tahoma"/>
                <a:cs typeface="Tahoma"/>
              </a:rPr>
              <a:t>t  </a:t>
            </a:r>
            <a:r>
              <a:rPr dirty="0" sz="2000" spc="-10" b="1">
                <a:latin typeface="Tahoma"/>
                <a:cs typeface="Tahoma"/>
              </a:rPr>
              <a:t>Equipment </a:t>
            </a:r>
            <a:r>
              <a:rPr dirty="0" sz="2000" spc="10" b="1">
                <a:latin typeface="Tahoma"/>
                <a:cs typeface="Tahoma"/>
              </a:rPr>
              <a:t>Cost </a:t>
            </a:r>
            <a:r>
              <a:rPr dirty="0" sz="2000" spc="15" b="1">
                <a:latin typeface="Tahoma"/>
                <a:cs typeface="Tahoma"/>
              </a:rPr>
              <a:t> </a:t>
            </a:r>
            <a:r>
              <a:rPr dirty="0" sz="2000" spc="-45" b="1">
                <a:latin typeface="Tahoma"/>
                <a:cs typeface="Tahoma"/>
              </a:rPr>
              <a:t>T</a:t>
            </a:r>
            <a:r>
              <a:rPr dirty="0" sz="2000" spc="-25" b="1">
                <a:latin typeface="Tahoma"/>
                <a:cs typeface="Tahoma"/>
              </a:rPr>
              <a:t>r</a:t>
            </a:r>
            <a:r>
              <a:rPr dirty="0" sz="2000" spc="-65" b="1">
                <a:latin typeface="Tahoma"/>
                <a:cs typeface="Tahoma"/>
              </a:rPr>
              <a:t>a</a:t>
            </a:r>
            <a:r>
              <a:rPr dirty="0" sz="2000" spc="-20" b="1">
                <a:latin typeface="Tahoma"/>
                <a:cs typeface="Tahoma"/>
              </a:rPr>
              <a:t>n</a:t>
            </a:r>
            <a:r>
              <a:rPr dirty="0" sz="2000" spc="-40" b="1">
                <a:latin typeface="Tahoma"/>
                <a:cs typeface="Tahoma"/>
              </a:rPr>
              <a:t>s</a:t>
            </a:r>
            <a:r>
              <a:rPr dirty="0" sz="2000" spc="30" b="1">
                <a:latin typeface="Tahoma"/>
                <a:cs typeface="Tahoma"/>
              </a:rPr>
              <a:t>p</a:t>
            </a:r>
            <a:r>
              <a:rPr dirty="0" sz="2000" spc="15" b="1">
                <a:latin typeface="Tahoma"/>
                <a:cs typeface="Tahoma"/>
              </a:rPr>
              <a:t>o</a:t>
            </a:r>
            <a:r>
              <a:rPr dirty="0" sz="2000" spc="-25" b="1">
                <a:latin typeface="Tahoma"/>
                <a:cs typeface="Tahoma"/>
              </a:rPr>
              <a:t>r</a:t>
            </a:r>
            <a:r>
              <a:rPr dirty="0" sz="2000" b="1">
                <a:latin typeface="Tahoma"/>
                <a:cs typeface="Tahoma"/>
              </a:rPr>
              <a:t>t</a:t>
            </a:r>
            <a:r>
              <a:rPr dirty="0" sz="2000" spc="-65" b="1">
                <a:latin typeface="Tahoma"/>
                <a:cs typeface="Tahoma"/>
              </a:rPr>
              <a:t>a</a:t>
            </a:r>
            <a:r>
              <a:rPr dirty="0" sz="2000" b="1">
                <a:latin typeface="Tahoma"/>
                <a:cs typeface="Tahoma"/>
              </a:rPr>
              <a:t>t</a:t>
            </a:r>
            <a:r>
              <a:rPr dirty="0" sz="2000" spc="-30" b="1">
                <a:latin typeface="Tahoma"/>
                <a:cs typeface="Tahoma"/>
              </a:rPr>
              <a:t>i</a:t>
            </a:r>
            <a:r>
              <a:rPr dirty="0" sz="2000" spc="15" b="1">
                <a:latin typeface="Tahoma"/>
                <a:cs typeface="Tahoma"/>
              </a:rPr>
              <a:t>o</a:t>
            </a:r>
            <a:r>
              <a:rPr dirty="0" sz="2000" spc="-15" b="1">
                <a:latin typeface="Tahoma"/>
                <a:cs typeface="Tahoma"/>
              </a:rPr>
              <a:t>n</a:t>
            </a:r>
            <a:r>
              <a:rPr dirty="0" sz="2000" spc="-114" b="1">
                <a:latin typeface="Tahoma"/>
                <a:cs typeface="Tahoma"/>
              </a:rPr>
              <a:t> </a:t>
            </a:r>
            <a:r>
              <a:rPr dirty="0" sz="2000" spc="65" b="1">
                <a:latin typeface="Tahoma"/>
                <a:cs typeface="Tahoma"/>
              </a:rPr>
              <a:t>C</a:t>
            </a:r>
            <a:r>
              <a:rPr dirty="0" sz="2000" spc="15" b="1">
                <a:latin typeface="Tahoma"/>
                <a:cs typeface="Tahoma"/>
              </a:rPr>
              <a:t>o</a:t>
            </a:r>
            <a:r>
              <a:rPr dirty="0" sz="2000" spc="-40" b="1">
                <a:latin typeface="Tahoma"/>
                <a:cs typeface="Tahoma"/>
              </a:rPr>
              <a:t>s</a:t>
            </a:r>
            <a:r>
              <a:rPr dirty="0" sz="2000" spc="5" b="1">
                <a:latin typeface="Tahoma"/>
                <a:cs typeface="Tahoma"/>
              </a:rPr>
              <a:t>t  </a:t>
            </a:r>
            <a:r>
              <a:rPr dirty="0" sz="2000" spc="-120" b="1">
                <a:latin typeface="Tahoma"/>
                <a:cs typeface="Tahoma"/>
              </a:rPr>
              <a:t>R</a:t>
            </a:r>
            <a:r>
              <a:rPr dirty="0" sz="2000" spc="-65" b="1">
                <a:latin typeface="Tahoma"/>
                <a:cs typeface="Tahoma"/>
              </a:rPr>
              <a:t>a</a:t>
            </a:r>
            <a:r>
              <a:rPr dirty="0" sz="2000" spc="-200" b="1">
                <a:latin typeface="Tahoma"/>
                <a:cs typeface="Tahoma"/>
              </a:rPr>
              <a:t>w</a:t>
            </a:r>
            <a:r>
              <a:rPr dirty="0" sz="2000" spc="-114" b="1">
                <a:latin typeface="Tahoma"/>
                <a:cs typeface="Tahoma"/>
              </a:rPr>
              <a:t> </a:t>
            </a:r>
            <a:r>
              <a:rPr dirty="0" sz="2000" spc="60" b="1">
                <a:latin typeface="Tahoma"/>
                <a:cs typeface="Tahoma"/>
              </a:rPr>
              <a:t>M</a:t>
            </a:r>
            <a:r>
              <a:rPr dirty="0" sz="2000" spc="-65" b="1">
                <a:latin typeface="Tahoma"/>
                <a:cs typeface="Tahoma"/>
              </a:rPr>
              <a:t>a</a:t>
            </a:r>
            <a:r>
              <a:rPr dirty="0" sz="2000" b="1">
                <a:latin typeface="Tahoma"/>
                <a:cs typeface="Tahoma"/>
              </a:rPr>
              <a:t>t</a:t>
            </a:r>
            <a:r>
              <a:rPr dirty="0" sz="2000" spc="-20" b="1">
                <a:latin typeface="Tahoma"/>
                <a:cs typeface="Tahoma"/>
              </a:rPr>
              <a:t>e</a:t>
            </a:r>
            <a:r>
              <a:rPr dirty="0" sz="2000" spc="-25" b="1">
                <a:latin typeface="Tahoma"/>
                <a:cs typeface="Tahoma"/>
              </a:rPr>
              <a:t>r</a:t>
            </a:r>
            <a:r>
              <a:rPr dirty="0" sz="2000" spc="-30" b="1">
                <a:latin typeface="Tahoma"/>
                <a:cs typeface="Tahoma"/>
              </a:rPr>
              <a:t>i</a:t>
            </a:r>
            <a:r>
              <a:rPr dirty="0" sz="2000" spc="-65" b="1">
                <a:latin typeface="Tahoma"/>
                <a:cs typeface="Tahoma"/>
              </a:rPr>
              <a:t>a</a:t>
            </a:r>
            <a:r>
              <a:rPr dirty="0" sz="2000" spc="10" b="1">
                <a:latin typeface="Tahoma"/>
                <a:cs typeface="Tahoma"/>
              </a:rPr>
              <a:t>l</a:t>
            </a:r>
            <a:r>
              <a:rPr dirty="0" sz="2000" spc="-35" b="1">
                <a:latin typeface="Tahoma"/>
                <a:cs typeface="Tahoma"/>
              </a:rPr>
              <a:t>s</a:t>
            </a:r>
            <a:r>
              <a:rPr dirty="0" sz="2000" spc="-114" b="1">
                <a:latin typeface="Tahoma"/>
                <a:cs typeface="Tahoma"/>
              </a:rPr>
              <a:t> </a:t>
            </a:r>
            <a:r>
              <a:rPr dirty="0" sz="2000" spc="65" b="1">
                <a:latin typeface="Tahoma"/>
                <a:cs typeface="Tahoma"/>
              </a:rPr>
              <a:t>C</a:t>
            </a:r>
            <a:r>
              <a:rPr dirty="0" sz="2000" spc="15" b="1">
                <a:latin typeface="Tahoma"/>
                <a:cs typeface="Tahoma"/>
              </a:rPr>
              <a:t>o</a:t>
            </a:r>
            <a:r>
              <a:rPr dirty="0" sz="2000" spc="-40" b="1">
                <a:latin typeface="Tahoma"/>
                <a:cs typeface="Tahoma"/>
              </a:rPr>
              <a:t>s</a:t>
            </a:r>
            <a:r>
              <a:rPr dirty="0" sz="2000" spc="5" b="1">
                <a:latin typeface="Tahoma"/>
                <a:cs typeface="Tahoma"/>
              </a:rPr>
              <a:t>t</a:t>
            </a:r>
            <a:endParaRPr sz="2000">
              <a:latin typeface="Tahoma"/>
              <a:cs typeface="Tahoma"/>
            </a:endParaRPr>
          </a:p>
          <a:p>
            <a:pPr marL="177165" marR="267970">
              <a:lnSpc>
                <a:spcPct val="117500"/>
              </a:lnSpc>
              <a:spcBef>
                <a:spcPts val="1285"/>
              </a:spcBef>
            </a:pPr>
            <a:r>
              <a:rPr dirty="0" sz="2050" spc="100">
                <a:latin typeface="Verdana"/>
                <a:cs typeface="Verdana"/>
              </a:rPr>
              <a:t>P</a:t>
            </a:r>
            <a:r>
              <a:rPr dirty="0" sz="2050" spc="-40">
                <a:latin typeface="Verdana"/>
                <a:cs typeface="Verdana"/>
              </a:rPr>
              <a:t>e</a:t>
            </a:r>
            <a:r>
              <a:rPr dirty="0" sz="2050" spc="-15">
                <a:latin typeface="Verdana"/>
                <a:cs typeface="Verdana"/>
              </a:rPr>
              <a:t>r</a:t>
            </a:r>
            <a:r>
              <a:rPr dirty="0" sz="2050" spc="-215">
                <a:latin typeface="Verdana"/>
                <a:cs typeface="Verdana"/>
              </a:rPr>
              <a:t> </a:t>
            </a:r>
            <a:r>
              <a:rPr dirty="0" sz="2050" spc="-125">
                <a:latin typeface="Verdana"/>
                <a:cs typeface="Verdana"/>
              </a:rPr>
              <a:t>K</a:t>
            </a:r>
            <a:r>
              <a:rPr dirty="0" sz="2050" spc="-15">
                <a:latin typeface="Verdana"/>
                <a:cs typeface="Verdana"/>
              </a:rPr>
              <a:t>i</a:t>
            </a:r>
            <a:r>
              <a:rPr dirty="0" sz="2050" spc="40">
                <a:latin typeface="Verdana"/>
                <a:cs typeface="Verdana"/>
              </a:rPr>
              <a:t>l</a:t>
            </a:r>
            <a:r>
              <a:rPr dirty="0" sz="2050" spc="30">
                <a:latin typeface="Verdana"/>
                <a:cs typeface="Verdana"/>
              </a:rPr>
              <a:t>o</a:t>
            </a:r>
            <a:r>
              <a:rPr dirty="0" sz="2050" spc="-215">
                <a:latin typeface="Verdana"/>
                <a:cs typeface="Verdana"/>
              </a:rPr>
              <a:t> </a:t>
            </a:r>
            <a:r>
              <a:rPr dirty="0" sz="2050" spc="100">
                <a:latin typeface="Verdana"/>
                <a:cs typeface="Verdana"/>
              </a:rPr>
              <a:t>P</a:t>
            </a:r>
            <a:r>
              <a:rPr dirty="0" sz="2050" spc="-85">
                <a:latin typeface="Verdana"/>
                <a:cs typeface="Verdana"/>
              </a:rPr>
              <a:t>a</a:t>
            </a:r>
            <a:r>
              <a:rPr dirty="0" sz="2050" spc="70">
                <a:latin typeface="Verdana"/>
                <a:cs typeface="Verdana"/>
              </a:rPr>
              <a:t>c</a:t>
            </a:r>
            <a:r>
              <a:rPr dirty="0" sz="2050" spc="-185">
                <a:latin typeface="Verdana"/>
                <a:cs typeface="Verdana"/>
              </a:rPr>
              <a:t>k</a:t>
            </a:r>
            <a:r>
              <a:rPr dirty="0" sz="2050" spc="-85">
                <a:latin typeface="Verdana"/>
                <a:cs typeface="Verdana"/>
              </a:rPr>
              <a:t>a</a:t>
            </a:r>
            <a:r>
              <a:rPr dirty="0" sz="2050" spc="-145">
                <a:latin typeface="Verdana"/>
                <a:cs typeface="Verdana"/>
              </a:rPr>
              <a:t>g</a:t>
            </a:r>
            <a:r>
              <a:rPr dirty="0" sz="2050" spc="-25">
                <a:latin typeface="Verdana"/>
                <a:cs typeface="Verdana"/>
              </a:rPr>
              <a:t>e  </a:t>
            </a:r>
            <a:r>
              <a:rPr dirty="0" sz="2050" spc="-40">
                <a:latin typeface="Verdana"/>
                <a:cs typeface="Verdana"/>
              </a:rPr>
              <a:t>Value-Based </a:t>
            </a:r>
            <a:r>
              <a:rPr dirty="0" sz="2050" spc="-35">
                <a:latin typeface="Verdana"/>
                <a:cs typeface="Verdana"/>
              </a:rPr>
              <a:t> </a:t>
            </a:r>
            <a:r>
              <a:rPr dirty="0" sz="2050" spc="-10">
                <a:latin typeface="Verdana"/>
                <a:cs typeface="Verdana"/>
              </a:rPr>
              <a:t>Donation </a:t>
            </a:r>
            <a:r>
              <a:rPr dirty="0" sz="2050" spc="-5">
                <a:latin typeface="Verdana"/>
                <a:cs typeface="Verdana"/>
              </a:rPr>
              <a:t> </a:t>
            </a:r>
            <a:r>
              <a:rPr dirty="0" sz="2050" spc="-55">
                <a:latin typeface="Verdana"/>
                <a:cs typeface="Verdana"/>
              </a:rPr>
              <a:t>Exchange-Based</a:t>
            </a:r>
            <a:endParaRPr sz="20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575626" y="9525000"/>
            <a:ext cx="5712460" cy="762000"/>
          </a:xfrm>
          <a:custGeom>
            <a:avLst/>
            <a:gdLst/>
            <a:ahLst/>
            <a:cxnLst/>
            <a:rect l="l" t="t" r="r" b="b"/>
            <a:pathLst>
              <a:path w="5712459" h="762000">
                <a:moveTo>
                  <a:pt x="770133" y="0"/>
                </a:moveTo>
                <a:lnTo>
                  <a:pt x="5712373" y="0"/>
                </a:lnTo>
                <a:lnTo>
                  <a:pt x="5712373" y="761999"/>
                </a:lnTo>
                <a:lnTo>
                  <a:pt x="0" y="761999"/>
                </a:lnTo>
                <a:lnTo>
                  <a:pt x="0" y="760625"/>
                </a:lnTo>
                <a:lnTo>
                  <a:pt x="770133" y="0"/>
                </a:lnTo>
                <a:close/>
              </a:path>
            </a:pathLst>
          </a:custGeom>
          <a:solidFill>
            <a:srgbClr val="255C8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0" y="0"/>
            <a:ext cx="5712460" cy="762000"/>
          </a:xfrm>
          <a:custGeom>
            <a:avLst/>
            <a:gdLst/>
            <a:ahLst/>
            <a:cxnLst/>
            <a:rect l="l" t="t" r="r" b="b"/>
            <a:pathLst>
              <a:path w="5712460" h="762000">
                <a:moveTo>
                  <a:pt x="4942188" y="761999"/>
                </a:moveTo>
                <a:lnTo>
                  <a:pt x="0" y="761999"/>
                </a:lnTo>
                <a:lnTo>
                  <a:pt x="0" y="0"/>
                </a:lnTo>
                <a:lnTo>
                  <a:pt x="5712321" y="0"/>
                </a:lnTo>
                <a:lnTo>
                  <a:pt x="5712321" y="1374"/>
                </a:lnTo>
                <a:lnTo>
                  <a:pt x="4942188" y="761999"/>
                </a:lnTo>
                <a:close/>
              </a:path>
            </a:pathLst>
          </a:custGeom>
          <a:solidFill>
            <a:srgbClr val="255C8B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78563" y="3263540"/>
            <a:ext cx="120047" cy="120047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78563" y="4260854"/>
            <a:ext cx="120047" cy="120047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78563" y="5756824"/>
            <a:ext cx="120047" cy="120047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78563" y="7252795"/>
            <a:ext cx="120047" cy="120046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78563" y="8250109"/>
            <a:ext cx="120047" cy="120045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4605" rIns="0" bIns="0" rtlCol="0" vert="horz">
            <a:spAutoFit/>
          </a:bodyPr>
          <a:lstStyle/>
          <a:p>
            <a:pPr marL="513715">
              <a:lnSpc>
                <a:spcPct val="100000"/>
              </a:lnSpc>
              <a:spcBef>
                <a:spcPts val="115"/>
              </a:spcBef>
            </a:pPr>
            <a:r>
              <a:rPr dirty="0" spc="-45" b="1">
                <a:latin typeface="Tahoma"/>
                <a:cs typeface="Tahoma"/>
              </a:rPr>
              <a:t>Strong</a:t>
            </a:r>
            <a:r>
              <a:rPr dirty="0" spc="-155" b="1">
                <a:latin typeface="Tahoma"/>
                <a:cs typeface="Tahoma"/>
              </a:rPr>
              <a:t> </a:t>
            </a:r>
            <a:r>
              <a:rPr dirty="0" spc="-50" b="1">
                <a:latin typeface="Tahoma"/>
                <a:cs typeface="Tahoma"/>
              </a:rPr>
              <a:t>Demand:</a:t>
            </a:r>
            <a:r>
              <a:rPr dirty="0" spc="-155" b="1">
                <a:latin typeface="Tahoma"/>
                <a:cs typeface="Tahoma"/>
              </a:rPr>
              <a:t> </a:t>
            </a:r>
            <a:r>
              <a:rPr dirty="0" spc="-60"/>
              <a:t>Growing</a:t>
            </a:r>
            <a:r>
              <a:rPr dirty="0" spc="-290"/>
              <a:t> </a:t>
            </a:r>
            <a:r>
              <a:rPr dirty="0" spc="-40"/>
              <a:t>demand</a:t>
            </a:r>
            <a:r>
              <a:rPr dirty="0" spc="-285"/>
              <a:t> </a:t>
            </a:r>
            <a:r>
              <a:rPr dirty="0" spc="30"/>
              <a:t>for</a:t>
            </a:r>
            <a:r>
              <a:rPr dirty="0" spc="-290"/>
              <a:t> </a:t>
            </a:r>
            <a:r>
              <a:rPr dirty="0" spc="-35"/>
              <a:t>sustainable</a:t>
            </a:r>
            <a:r>
              <a:rPr dirty="0" spc="-290"/>
              <a:t> </a:t>
            </a:r>
            <a:r>
              <a:rPr dirty="0" spc="-20"/>
              <a:t>fashion</a:t>
            </a:r>
            <a:r>
              <a:rPr dirty="0" spc="-285"/>
              <a:t> </a:t>
            </a:r>
            <a:r>
              <a:rPr dirty="0" spc="15"/>
              <a:t>products</a:t>
            </a:r>
            <a:r>
              <a:rPr dirty="0" spc="-290"/>
              <a:t> </a:t>
            </a:r>
            <a:r>
              <a:rPr dirty="0" spc="-130"/>
              <a:t>makes</a:t>
            </a:r>
            <a:r>
              <a:rPr dirty="0" spc="-290"/>
              <a:t> </a:t>
            </a:r>
            <a:r>
              <a:rPr dirty="0" spc="-15"/>
              <a:t>our</a:t>
            </a:r>
            <a:r>
              <a:rPr dirty="0" spc="-285"/>
              <a:t> </a:t>
            </a:r>
            <a:r>
              <a:rPr dirty="0" spc="-40"/>
              <a:t>business</a:t>
            </a:r>
            <a:r>
              <a:rPr dirty="0" spc="-290"/>
              <a:t> </a:t>
            </a:r>
            <a:r>
              <a:rPr dirty="0" spc="-60"/>
              <a:t>viable.</a:t>
            </a:r>
          </a:p>
          <a:p>
            <a:pPr marL="501015">
              <a:lnSpc>
                <a:spcPct val="100000"/>
              </a:lnSpc>
              <a:spcBef>
                <a:spcPts val="35"/>
              </a:spcBef>
            </a:pPr>
            <a:endParaRPr sz="3200"/>
          </a:p>
          <a:p>
            <a:pPr marL="513715" marR="5080">
              <a:lnSpc>
                <a:spcPct val="116900"/>
              </a:lnSpc>
            </a:pPr>
            <a:r>
              <a:rPr dirty="0" spc="-80" b="1">
                <a:latin typeface="Tahoma"/>
                <a:cs typeface="Tahoma"/>
              </a:rPr>
              <a:t>Low</a:t>
            </a:r>
            <a:r>
              <a:rPr dirty="0" spc="-150" b="1">
                <a:latin typeface="Tahoma"/>
                <a:cs typeface="Tahoma"/>
              </a:rPr>
              <a:t> </a:t>
            </a:r>
            <a:r>
              <a:rPr dirty="0" spc="-30" b="1">
                <a:latin typeface="Tahoma"/>
                <a:cs typeface="Tahoma"/>
              </a:rPr>
              <a:t>Barriers</a:t>
            </a:r>
            <a:r>
              <a:rPr dirty="0" spc="-150" b="1">
                <a:latin typeface="Tahoma"/>
                <a:cs typeface="Tahoma"/>
              </a:rPr>
              <a:t> </a:t>
            </a:r>
            <a:r>
              <a:rPr dirty="0" spc="-50" b="1">
                <a:latin typeface="Tahoma"/>
                <a:cs typeface="Tahoma"/>
              </a:rPr>
              <a:t>Entry:</a:t>
            </a:r>
            <a:r>
              <a:rPr dirty="0" spc="-120" b="1">
                <a:latin typeface="Tahoma"/>
                <a:cs typeface="Tahoma"/>
              </a:rPr>
              <a:t> </a:t>
            </a:r>
            <a:r>
              <a:rPr dirty="0" spc="-10"/>
              <a:t>Low</a:t>
            </a:r>
            <a:r>
              <a:rPr dirty="0" spc="-280"/>
              <a:t> </a:t>
            </a:r>
            <a:r>
              <a:rPr dirty="0"/>
              <a:t>capital</a:t>
            </a:r>
            <a:r>
              <a:rPr dirty="0" spc="-285"/>
              <a:t> </a:t>
            </a:r>
            <a:r>
              <a:rPr dirty="0" spc="-40"/>
              <a:t>investment</a:t>
            </a:r>
            <a:r>
              <a:rPr dirty="0" spc="-280"/>
              <a:t> </a:t>
            </a:r>
            <a:r>
              <a:rPr dirty="0" spc="-30"/>
              <a:t>and</a:t>
            </a:r>
            <a:r>
              <a:rPr dirty="0" spc="-285"/>
              <a:t> </a:t>
            </a:r>
            <a:r>
              <a:rPr dirty="0" spc="-65"/>
              <a:t>minimal</a:t>
            </a:r>
            <a:r>
              <a:rPr dirty="0" spc="-285"/>
              <a:t> </a:t>
            </a:r>
            <a:r>
              <a:rPr dirty="0" spc="-25"/>
              <a:t>equipment</a:t>
            </a:r>
            <a:r>
              <a:rPr dirty="0" spc="-280"/>
              <a:t> </a:t>
            </a:r>
            <a:r>
              <a:rPr dirty="0" spc="-15"/>
              <a:t>needed</a:t>
            </a:r>
            <a:r>
              <a:rPr dirty="0" spc="-285"/>
              <a:t> </a:t>
            </a:r>
            <a:r>
              <a:rPr dirty="0" spc="30"/>
              <a:t>for</a:t>
            </a:r>
            <a:r>
              <a:rPr dirty="0" spc="-280"/>
              <a:t> </a:t>
            </a:r>
            <a:r>
              <a:rPr dirty="0" spc="-10"/>
              <a:t>upcycling</a:t>
            </a:r>
            <a:r>
              <a:rPr dirty="0" spc="-285"/>
              <a:t> </a:t>
            </a:r>
            <a:r>
              <a:rPr dirty="0" spc="-130"/>
              <a:t>makes</a:t>
            </a:r>
            <a:r>
              <a:rPr dirty="0" spc="-285"/>
              <a:t> </a:t>
            </a:r>
            <a:r>
              <a:rPr dirty="0" spc="10"/>
              <a:t>it </a:t>
            </a:r>
            <a:r>
              <a:rPr dirty="0" spc="-969"/>
              <a:t> </a:t>
            </a:r>
            <a:r>
              <a:rPr dirty="0" spc="-15"/>
              <a:t>feasible</a:t>
            </a:r>
            <a:r>
              <a:rPr dirty="0" spc="390"/>
              <a:t> </a:t>
            </a:r>
            <a:r>
              <a:rPr dirty="0" spc="40"/>
              <a:t>to</a:t>
            </a:r>
            <a:r>
              <a:rPr dirty="0" spc="-295"/>
              <a:t> </a:t>
            </a:r>
            <a:r>
              <a:rPr dirty="0" spc="-70"/>
              <a:t>pursue.</a:t>
            </a:r>
          </a:p>
          <a:p>
            <a:pPr marL="501015">
              <a:lnSpc>
                <a:spcPct val="100000"/>
              </a:lnSpc>
              <a:spcBef>
                <a:spcPts val="35"/>
              </a:spcBef>
            </a:pPr>
            <a:endParaRPr sz="3200"/>
          </a:p>
          <a:p>
            <a:pPr marL="513715" marR="189865">
              <a:lnSpc>
                <a:spcPct val="116900"/>
              </a:lnSpc>
            </a:pPr>
            <a:r>
              <a:rPr dirty="0" spc="-10" b="1">
                <a:latin typeface="Tahoma"/>
                <a:cs typeface="Tahoma"/>
              </a:rPr>
              <a:t>Social</a:t>
            </a:r>
            <a:r>
              <a:rPr dirty="0" spc="-155" b="1">
                <a:latin typeface="Tahoma"/>
                <a:cs typeface="Tahoma"/>
              </a:rPr>
              <a:t> </a:t>
            </a:r>
            <a:r>
              <a:rPr dirty="0" spc="-315" b="1">
                <a:latin typeface="Tahoma"/>
                <a:cs typeface="Tahoma"/>
              </a:rPr>
              <a:t>&amp;</a:t>
            </a:r>
            <a:r>
              <a:rPr dirty="0" spc="-150" b="1">
                <a:latin typeface="Tahoma"/>
                <a:cs typeface="Tahoma"/>
              </a:rPr>
              <a:t> </a:t>
            </a:r>
            <a:r>
              <a:rPr dirty="0" spc="-20" b="1">
                <a:latin typeface="Tahoma"/>
                <a:cs typeface="Tahoma"/>
              </a:rPr>
              <a:t>Environmental</a:t>
            </a:r>
            <a:r>
              <a:rPr dirty="0" spc="-155" b="1">
                <a:latin typeface="Tahoma"/>
                <a:cs typeface="Tahoma"/>
              </a:rPr>
              <a:t> </a:t>
            </a:r>
            <a:r>
              <a:rPr dirty="0" spc="-100" b="1">
                <a:latin typeface="Tahoma"/>
                <a:cs typeface="Tahoma"/>
              </a:rPr>
              <a:t>Impact:</a:t>
            </a:r>
            <a:r>
              <a:rPr dirty="0" spc="-150" b="1">
                <a:latin typeface="Tahoma"/>
                <a:cs typeface="Tahoma"/>
              </a:rPr>
              <a:t> </a:t>
            </a:r>
            <a:r>
              <a:rPr dirty="0" spc="20"/>
              <a:t>focus</a:t>
            </a:r>
            <a:r>
              <a:rPr dirty="0" spc="-285"/>
              <a:t> </a:t>
            </a:r>
            <a:r>
              <a:rPr dirty="0"/>
              <a:t>on</a:t>
            </a:r>
            <a:r>
              <a:rPr dirty="0" spc="-285"/>
              <a:t> </a:t>
            </a:r>
            <a:r>
              <a:rPr dirty="0" spc="-5"/>
              <a:t>social</a:t>
            </a:r>
            <a:r>
              <a:rPr dirty="0" spc="-290"/>
              <a:t> </a:t>
            </a:r>
            <a:r>
              <a:rPr dirty="0" spc="-30"/>
              <a:t>and</a:t>
            </a:r>
            <a:r>
              <a:rPr dirty="0" spc="-285"/>
              <a:t> </a:t>
            </a:r>
            <a:r>
              <a:rPr dirty="0" spc="-35"/>
              <a:t>environmental</a:t>
            </a:r>
            <a:r>
              <a:rPr dirty="0" spc="-285"/>
              <a:t> </a:t>
            </a:r>
            <a:r>
              <a:rPr dirty="0" spc="-15"/>
              <a:t>impact</a:t>
            </a:r>
            <a:r>
              <a:rPr dirty="0" spc="-290"/>
              <a:t> </a:t>
            </a:r>
            <a:r>
              <a:rPr dirty="0" spc="-20"/>
              <a:t>can</a:t>
            </a:r>
            <a:r>
              <a:rPr dirty="0" spc="-285"/>
              <a:t> </a:t>
            </a:r>
            <a:r>
              <a:rPr dirty="0" spc="-5"/>
              <a:t>attract</a:t>
            </a:r>
            <a:r>
              <a:rPr dirty="0" spc="-285"/>
              <a:t> </a:t>
            </a:r>
            <a:r>
              <a:rPr dirty="0" spc="-25"/>
              <a:t>customers </a:t>
            </a:r>
            <a:r>
              <a:rPr dirty="0" spc="-969"/>
              <a:t> </a:t>
            </a:r>
            <a:r>
              <a:rPr dirty="0" spc="-30"/>
              <a:t>and</a:t>
            </a:r>
            <a:r>
              <a:rPr dirty="0" spc="-295"/>
              <a:t> </a:t>
            </a:r>
            <a:r>
              <a:rPr dirty="0" spc="-30"/>
              <a:t>investors</a:t>
            </a:r>
            <a:r>
              <a:rPr dirty="0" spc="-295"/>
              <a:t> </a:t>
            </a:r>
            <a:r>
              <a:rPr dirty="0" spc="-20"/>
              <a:t>interested</a:t>
            </a:r>
            <a:r>
              <a:rPr dirty="0" spc="-295"/>
              <a:t> </a:t>
            </a:r>
            <a:r>
              <a:rPr dirty="0" spc="-25"/>
              <a:t>in</a:t>
            </a:r>
            <a:r>
              <a:rPr dirty="0" spc="-295"/>
              <a:t> </a:t>
            </a:r>
            <a:r>
              <a:rPr dirty="0" spc="-5"/>
              <a:t>socially</a:t>
            </a:r>
            <a:r>
              <a:rPr dirty="0" spc="-295"/>
              <a:t> </a:t>
            </a:r>
            <a:r>
              <a:rPr dirty="0" spc="-10"/>
              <a:t>responsible</a:t>
            </a:r>
            <a:r>
              <a:rPr dirty="0" spc="-295"/>
              <a:t> </a:t>
            </a:r>
            <a:r>
              <a:rPr dirty="0" spc="-65"/>
              <a:t>businesses.</a:t>
            </a:r>
          </a:p>
          <a:p>
            <a:pPr marL="501015">
              <a:lnSpc>
                <a:spcPct val="100000"/>
              </a:lnSpc>
              <a:spcBef>
                <a:spcPts val="55"/>
              </a:spcBef>
            </a:pPr>
            <a:endParaRPr sz="3650"/>
          </a:p>
          <a:p>
            <a:pPr marL="513715">
              <a:lnSpc>
                <a:spcPct val="100000"/>
              </a:lnSpc>
            </a:pPr>
            <a:r>
              <a:rPr dirty="0" spc="-30" b="1">
                <a:latin typeface="Tahoma"/>
                <a:cs typeface="Tahoma"/>
              </a:rPr>
              <a:t>Scalability:</a:t>
            </a:r>
            <a:r>
              <a:rPr dirty="0" spc="-130" b="1">
                <a:latin typeface="Tahoma"/>
                <a:cs typeface="Tahoma"/>
              </a:rPr>
              <a:t> </a:t>
            </a:r>
            <a:r>
              <a:rPr dirty="0" spc="-30"/>
              <a:t>Scalable</a:t>
            </a:r>
            <a:r>
              <a:rPr dirty="0" spc="-290"/>
              <a:t> </a:t>
            </a:r>
            <a:r>
              <a:rPr dirty="0" spc="-40"/>
              <a:t>business</a:t>
            </a:r>
            <a:r>
              <a:rPr dirty="0" spc="-290"/>
              <a:t> </a:t>
            </a:r>
            <a:r>
              <a:rPr dirty="0" spc="-10"/>
              <a:t>model</a:t>
            </a:r>
            <a:r>
              <a:rPr dirty="0" spc="-290"/>
              <a:t> </a:t>
            </a:r>
            <a:r>
              <a:rPr dirty="0" spc="-25"/>
              <a:t>allows</a:t>
            </a:r>
            <a:r>
              <a:rPr dirty="0" spc="-285"/>
              <a:t> </a:t>
            </a:r>
            <a:r>
              <a:rPr dirty="0" spc="40"/>
              <a:t>to</a:t>
            </a:r>
            <a:r>
              <a:rPr dirty="0" spc="-290"/>
              <a:t> </a:t>
            </a:r>
            <a:r>
              <a:rPr dirty="0" spc="-60"/>
              <a:t>expand</a:t>
            </a:r>
            <a:r>
              <a:rPr dirty="0" spc="-290"/>
              <a:t> </a:t>
            </a:r>
            <a:r>
              <a:rPr dirty="0" spc="-25"/>
              <a:t>with</a:t>
            </a:r>
            <a:r>
              <a:rPr dirty="0" spc="-290"/>
              <a:t> </a:t>
            </a:r>
            <a:r>
              <a:rPr dirty="0" spc="-75"/>
              <a:t>growing</a:t>
            </a:r>
            <a:r>
              <a:rPr dirty="0" spc="-290"/>
              <a:t> </a:t>
            </a:r>
            <a:r>
              <a:rPr dirty="0" spc="-75"/>
              <a:t>demand.</a:t>
            </a:r>
          </a:p>
          <a:p>
            <a:pPr marL="501015">
              <a:lnSpc>
                <a:spcPct val="100000"/>
              </a:lnSpc>
              <a:spcBef>
                <a:spcPts val="35"/>
              </a:spcBef>
            </a:pPr>
            <a:endParaRPr sz="3200"/>
          </a:p>
          <a:p>
            <a:pPr marL="513715" marR="548640">
              <a:lnSpc>
                <a:spcPct val="116900"/>
              </a:lnSpc>
              <a:spcBef>
                <a:spcPts val="5"/>
              </a:spcBef>
            </a:pPr>
            <a:r>
              <a:rPr dirty="0" b="1">
                <a:latin typeface="Tahoma"/>
                <a:cs typeface="Tahoma"/>
              </a:rPr>
              <a:t>Collaborative</a:t>
            </a:r>
            <a:r>
              <a:rPr dirty="0" spc="-155" b="1">
                <a:latin typeface="Tahoma"/>
                <a:cs typeface="Tahoma"/>
              </a:rPr>
              <a:t> </a:t>
            </a:r>
            <a:r>
              <a:rPr dirty="0" spc="-40" b="1">
                <a:latin typeface="Tahoma"/>
                <a:cs typeface="Tahoma"/>
              </a:rPr>
              <a:t>Partnership:</a:t>
            </a:r>
            <a:r>
              <a:rPr dirty="0" spc="-125" b="1">
                <a:latin typeface="Tahoma"/>
                <a:cs typeface="Tahoma"/>
              </a:rPr>
              <a:t> </a:t>
            </a:r>
            <a:r>
              <a:rPr dirty="0" spc="-10"/>
              <a:t>Collaborative</a:t>
            </a:r>
            <a:r>
              <a:rPr dirty="0" spc="-290"/>
              <a:t> </a:t>
            </a:r>
            <a:r>
              <a:rPr dirty="0" spc="-25"/>
              <a:t>partnerships</a:t>
            </a:r>
            <a:r>
              <a:rPr dirty="0" spc="-290"/>
              <a:t> </a:t>
            </a:r>
            <a:r>
              <a:rPr dirty="0" spc="-25"/>
              <a:t>with</a:t>
            </a:r>
            <a:r>
              <a:rPr dirty="0" spc="-290"/>
              <a:t> </a:t>
            </a:r>
            <a:r>
              <a:rPr dirty="0" spc="20"/>
              <a:t>local</a:t>
            </a:r>
            <a:r>
              <a:rPr dirty="0" spc="-290"/>
              <a:t> </a:t>
            </a:r>
            <a:r>
              <a:rPr dirty="0" spc="-40"/>
              <a:t>stakeholders</a:t>
            </a:r>
            <a:r>
              <a:rPr dirty="0" spc="-290"/>
              <a:t> </a:t>
            </a:r>
            <a:r>
              <a:rPr dirty="0" spc="-20"/>
              <a:t>can</a:t>
            </a:r>
            <a:r>
              <a:rPr dirty="0" spc="-290"/>
              <a:t> </a:t>
            </a:r>
            <a:r>
              <a:rPr dirty="0" spc="5"/>
              <a:t>support</a:t>
            </a:r>
            <a:r>
              <a:rPr dirty="0" spc="-290"/>
              <a:t> </a:t>
            </a:r>
            <a:r>
              <a:rPr dirty="0" spc="-30"/>
              <a:t>and </a:t>
            </a:r>
            <a:r>
              <a:rPr dirty="0" spc="-969"/>
              <a:t> </a:t>
            </a:r>
            <a:r>
              <a:rPr dirty="0" spc="-70"/>
              <a:t>grow</a:t>
            </a:r>
            <a:r>
              <a:rPr dirty="0" spc="390"/>
              <a:t> </a:t>
            </a:r>
            <a:r>
              <a:rPr dirty="0" spc="-40"/>
              <a:t>business</a:t>
            </a:r>
          </a:p>
        </p:txBody>
      </p:sp>
      <p:pic>
        <p:nvPicPr>
          <p:cNvPr id="10" name="object 1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0210058" y="717517"/>
            <a:ext cx="1390934" cy="1066731"/>
          </a:xfrm>
          <a:prstGeom prst="rect">
            <a:avLst/>
          </a:prstGeom>
        </p:spPr>
      </p:pic>
      <p:grpSp>
        <p:nvGrpSpPr>
          <p:cNvPr id="11" name="object 11"/>
          <p:cNvGrpSpPr/>
          <p:nvPr/>
        </p:nvGrpSpPr>
        <p:grpSpPr>
          <a:xfrm>
            <a:off x="10764395" y="391259"/>
            <a:ext cx="282575" cy="260985"/>
            <a:chOff x="10764395" y="391259"/>
            <a:chExt cx="282575" cy="260985"/>
          </a:xfrm>
        </p:grpSpPr>
        <p:sp>
          <p:nvSpPr>
            <p:cNvPr id="12" name="object 12"/>
            <p:cNvSpPr/>
            <p:nvPr/>
          </p:nvSpPr>
          <p:spPr>
            <a:xfrm>
              <a:off x="10764395" y="391259"/>
              <a:ext cx="282575" cy="260985"/>
            </a:xfrm>
            <a:custGeom>
              <a:avLst/>
              <a:gdLst/>
              <a:ahLst/>
              <a:cxnLst/>
              <a:rect l="l" t="t" r="r" b="b"/>
              <a:pathLst>
                <a:path w="282575" h="260984">
                  <a:moveTo>
                    <a:pt x="196221" y="260965"/>
                  </a:moveTo>
                  <a:lnTo>
                    <a:pt x="86034" y="260965"/>
                  </a:lnTo>
                  <a:lnTo>
                    <a:pt x="77595" y="259248"/>
                  </a:lnTo>
                  <a:lnTo>
                    <a:pt x="70684" y="254574"/>
                  </a:lnTo>
                  <a:lnTo>
                    <a:pt x="66014" y="247654"/>
                  </a:lnTo>
                  <a:lnTo>
                    <a:pt x="64298" y="239204"/>
                  </a:lnTo>
                  <a:lnTo>
                    <a:pt x="64298" y="170203"/>
                  </a:lnTo>
                  <a:lnTo>
                    <a:pt x="12900" y="170203"/>
                  </a:lnTo>
                  <a:lnTo>
                    <a:pt x="5077" y="164984"/>
                  </a:lnTo>
                  <a:lnTo>
                    <a:pt x="1600" y="157037"/>
                  </a:lnTo>
                  <a:lnTo>
                    <a:pt x="0" y="150881"/>
                  </a:lnTo>
                  <a:lnTo>
                    <a:pt x="201" y="144617"/>
                  </a:lnTo>
                  <a:lnTo>
                    <a:pt x="125264" y="6528"/>
                  </a:lnTo>
                  <a:lnTo>
                    <a:pt x="141130" y="0"/>
                  </a:lnTo>
                  <a:lnTo>
                    <a:pt x="149716" y="1632"/>
                  </a:lnTo>
                  <a:lnTo>
                    <a:pt x="156999" y="6528"/>
                  </a:lnTo>
                  <a:lnTo>
                    <a:pt x="200977" y="53217"/>
                  </a:lnTo>
                  <a:lnTo>
                    <a:pt x="141127" y="53217"/>
                  </a:lnTo>
                  <a:lnTo>
                    <a:pt x="72018" y="126680"/>
                  </a:lnTo>
                  <a:lnTo>
                    <a:pt x="86034" y="126680"/>
                  </a:lnTo>
                  <a:lnTo>
                    <a:pt x="94518" y="128381"/>
                  </a:lnTo>
                  <a:lnTo>
                    <a:pt x="101424" y="133030"/>
                  </a:lnTo>
                  <a:lnTo>
                    <a:pt x="106068" y="139944"/>
                  </a:lnTo>
                  <a:lnTo>
                    <a:pt x="107767" y="148441"/>
                  </a:lnTo>
                  <a:lnTo>
                    <a:pt x="107767" y="217443"/>
                  </a:lnTo>
                  <a:lnTo>
                    <a:pt x="217950" y="217443"/>
                  </a:lnTo>
                  <a:lnTo>
                    <a:pt x="217950" y="239204"/>
                  </a:lnTo>
                  <a:lnTo>
                    <a:pt x="216235" y="247654"/>
                  </a:lnTo>
                  <a:lnTo>
                    <a:pt x="211568" y="254574"/>
                  </a:lnTo>
                  <a:lnTo>
                    <a:pt x="204659" y="259248"/>
                  </a:lnTo>
                  <a:lnTo>
                    <a:pt x="196221" y="260965"/>
                  </a:lnTo>
                  <a:close/>
                </a:path>
                <a:path w="282575" h="260984">
                  <a:moveTo>
                    <a:pt x="217950" y="217443"/>
                  </a:moveTo>
                  <a:lnTo>
                    <a:pt x="174491" y="217443"/>
                  </a:lnTo>
                  <a:lnTo>
                    <a:pt x="174491" y="148441"/>
                  </a:lnTo>
                  <a:lnTo>
                    <a:pt x="176190" y="139944"/>
                  </a:lnTo>
                  <a:lnTo>
                    <a:pt x="180832" y="133030"/>
                  </a:lnTo>
                  <a:lnTo>
                    <a:pt x="187736" y="128381"/>
                  </a:lnTo>
                  <a:lnTo>
                    <a:pt x="196221" y="126680"/>
                  </a:lnTo>
                  <a:lnTo>
                    <a:pt x="210243" y="126680"/>
                  </a:lnTo>
                  <a:lnTo>
                    <a:pt x="141127" y="53217"/>
                  </a:lnTo>
                  <a:lnTo>
                    <a:pt x="200977" y="53217"/>
                  </a:lnTo>
                  <a:lnTo>
                    <a:pt x="276526" y="133422"/>
                  </a:lnTo>
                  <a:lnTo>
                    <a:pt x="280120" y="138658"/>
                  </a:lnTo>
                  <a:lnTo>
                    <a:pt x="282053" y="144617"/>
                  </a:lnTo>
                  <a:lnTo>
                    <a:pt x="282255" y="150881"/>
                  </a:lnTo>
                  <a:lnTo>
                    <a:pt x="280652" y="157037"/>
                  </a:lnTo>
                  <a:lnTo>
                    <a:pt x="277182" y="164984"/>
                  </a:lnTo>
                  <a:lnTo>
                    <a:pt x="269356" y="170203"/>
                  </a:lnTo>
                  <a:lnTo>
                    <a:pt x="217950" y="170203"/>
                  </a:lnTo>
                  <a:lnTo>
                    <a:pt x="217950" y="217443"/>
                  </a:lnTo>
                  <a:close/>
                </a:path>
              </a:pathLst>
            </a:custGeom>
            <a:solidFill>
              <a:srgbClr val="2B3C5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836415" y="444473"/>
              <a:ext cx="138221" cy="164221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836415" y="444473"/>
              <a:ext cx="138221" cy="74221"/>
            </a:xfrm>
            <a:prstGeom prst="rect">
              <a:avLst/>
            </a:prstGeom>
          </p:spPr>
        </p:pic>
      </p:grp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6021469" y="618518"/>
            <a:ext cx="3872229" cy="9398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0" spc="-40">
                <a:solidFill>
                  <a:srgbClr val="0D6FBD"/>
                </a:solidFill>
                <a:latin typeface="Tahoma"/>
                <a:cs typeface="Tahoma"/>
              </a:rPr>
              <a:t>Feasibility</a:t>
            </a:r>
            <a:endParaRPr sz="60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37350" y="2154528"/>
            <a:ext cx="8282940" cy="1243330"/>
          </a:xfrm>
          <a:custGeom>
            <a:avLst/>
            <a:gdLst/>
            <a:ahLst/>
            <a:cxnLst/>
            <a:rect l="l" t="t" r="r" b="b"/>
            <a:pathLst>
              <a:path w="8282940" h="1243329">
                <a:moveTo>
                  <a:pt x="8282343" y="0"/>
                </a:moveTo>
                <a:lnTo>
                  <a:pt x="8282343" y="0"/>
                </a:lnTo>
                <a:lnTo>
                  <a:pt x="0" y="0"/>
                </a:lnTo>
                <a:lnTo>
                  <a:pt x="0" y="18453"/>
                </a:lnTo>
                <a:lnTo>
                  <a:pt x="2855252" y="18453"/>
                </a:lnTo>
                <a:lnTo>
                  <a:pt x="2855252" y="1243012"/>
                </a:lnTo>
                <a:lnTo>
                  <a:pt x="2857639" y="1243012"/>
                </a:lnTo>
                <a:lnTo>
                  <a:pt x="2857639" y="18453"/>
                </a:lnTo>
                <a:lnTo>
                  <a:pt x="2860014" y="18453"/>
                </a:lnTo>
                <a:lnTo>
                  <a:pt x="5259590" y="18453"/>
                </a:lnTo>
                <a:lnTo>
                  <a:pt x="5259590" y="1243012"/>
                </a:lnTo>
                <a:lnTo>
                  <a:pt x="5261965" y="1243012"/>
                </a:lnTo>
                <a:lnTo>
                  <a:pt x="5261965" y="18453"/>
                </a:lnTo>
                <a:lnTo>
                  <a:pt x="5264353" y="18453"/>
                </a:lnTo>
                <a:lnTo>
                  <a:pt x="8282343" y="18453"/>
                </a:lnTo>
                <a:lnTo>
                  <a:pt x="8282343" y="0"/>
                </a:lnTo>
                <a:close/>
              </a:path>
            </a:pathLst>
          </a:custGeom>
          <a:solidFill>
            <a:srgbClr val="0094C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681111" y="2568778"/>
            <a:ext cx="2174875" cy="7341234"/>
          </a:xfrm>
          <a:prstGeom prst="rect">
            <a:avLst/>
          </a:prstGeom>
        </p:spPr>
        <p:txBody>
          <a:bodyPr wrap="square" lIns="0" tIns="2222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75"/>
              </a:spcBef>
            </a:pPr>
            <a:r>
              <a:rPr dirty="0" sz="2350" spc="-20" b="1">
                <a:solidFill>
                  <a:srgbClr val="FFFFFF"/>
                </a:solidFill>
                <a:latin typeface="Tahoma"/>
                <a:cs typeface="Tahoma"/>
              </a:rPr>
              <a:t>Category</a:t>
            </a:r>
            <a:endParaRPr sz="235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4300">
              <a:latin typeface="Tahoma"/>
              <a:cs typeface="Tahoma"/>
            </a:endParaRPr>
          </a:p>
          <a:p>
            <a:pPr algn="ctr">
              <a:lnSpc>
                <a:spcPct val="100000"/>
              </a:lnSpc>
            </a:pPr>
            <a:r>
              <a:rPr dirty="0" sz="2000" spc="-114" b="1">
                <a:latin typeface="Tahoma"/>
                <a:cs typeface="Tahoma"/>
              </a:rPr>
              <a:t>Raw</a:t>
            </a:r>
            <a:r>
              <a:rPr dirty="0" sz="2000" spc="-110" b="1">
                <a:latin typeface="Tahoma"/>
                <a:cs typeface="Tahoma"/>
              </a:rPr>
              <a:t> </a:t>
            </a:r>
            <a:r>
              <a:rPr dirty="0" sz="2000" spc="-5" b="1">
                <a:latin typeface="Tahoma"/>
                <a:cs typeface="Tahoma"/>
              </a:rPr>
              <a:t>Material</a:t>
            </a:r>
            <a:endParaRPr sz="2000">
              <a:latin typeface="Tahoma"/>
              <a:cs typeface="Tahoma"/>
            </a:endParaRPr>
          </a:p>
          <a:p>
            <a:pPr algn="ctr">
              <a:lnSpc>
                <a:spcPct val="100000"/>
              </a:lnSpc>
              <a:spcBef>
                <a:spcPts val="385"/>
              </a:spcBef>
            </a:pPr>
            <a:r>
              <a:rPr dirty="0" sz="2000" spc="-20" b="1">
                <a:latin typeface="Tahoma"/>
                <a:cs typeface="Tahoma"/>
              </a:rPr>
              <a:t>(Unused</a:t>
            </a:r>
            <a:r>
              <a:rPr dirty="0" sz="2000" spc="-110" b="1">
                <a:latin typeface="Tahoma"/>
                <a:cs typeface="Tahoma"/>
              </a:rPr>
              <a:t> </a:t>
            </a:r>
            <a:r>
              <a:rPr dirty="0" sz="2000" spc="-10" b="1">
                <a:latin typeface="Tahoma"/>
                <a:cs typeface="Tahoma"/>
              </a:rPr>
              <a:t>Clothes)</a:t>
            </a:r>
            <a:endParaRPr sz="2000">
              <a:latin typeface="Tahoma"/>
              <a:cs typeface="Tahoma"/>
            </a:endParaRPr>
          </a:p>
          <a:p>
            <a:pPr algn="ctr" marL="140970" marR="133350">
              <a:lnSpc>
                <a:spcPts val="5930"/>
              </a:lnSpc>
              <a:spcBef>
                <a:spcPts val="770"/>
              </a:spcBef>
            </a:pPr>
            <a:r>
              <a:rPr dirty="0" sz="2000" spc="-5" b="1">
                <a:latin typeface="Tahoma"/>
                <a:cs typeface="Tahoma"/>
              </a:rPr>
              <a:t>Transportation  </a:t>
            </a:r>
            <a:r>
              <a:rPr dirty="0" sz="2000" spc="-30" b="1">
                <a:latin typeface="Tahoma"/>
                <a:cs typeface="Tahoma"/>
              </a:rPr>
              <a:t>Warehouse</a:t>
            </a:r>
            <a:endParaRPr sz="2000">
              <a:latin typeface="Tahoma"/>
              <a:cs typeface="Tahoma"/>
            </a:endParaRPr>
          </a:p>
          <a:p>
            <a:pPr algn="ctr">
              <a:lnSpc>
                <a:spcPts val="1995"/>
              </a:lnSpc>
            </a:pPr>
            <a:r>
              <a:rPr dirty="0" sz="2000" b="1">
                <a:latin typeface="Tahoma"/>
                <a:cs typeface="Tahoma"/>
              </a:rPr>
              <a:t>Maintanence</a:t>
            </a:r>
            <a:endParaRPr sz="20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900">
              <a:latin typeface="Tahoma"/>
              <a:cs typeface="Tahoma"/>
            </a:endParaRPr>
          </a:p>
          <a:p>
            <a:pPr algn="ctr">
              <a:lnSpc>
                <a:spcPct val="100000"/>
              </a:lnSpc>
            </a:pPr>
            <a:r>
              <a:rPr dirty="0" sz="2000" spc="-25" b="1">
                <a:latin typeface="Tahoma"/>
                <a:cs typeface="Tahoma"/>
              </a:rPr>
              <a:t>Marketing</a:t>
            </a:r>
            <a:endParaRPr sz="2000">
              <a:latin typeface="Tahoma"/>
              <a:cs typeface="Tahoma"/>
            </a:endParaRPr>
          </a:p>
          <a:p>
            <a:pPr algn="ctr">
              <a:lnSpc>
                <a:spcPct val="246900"/>
              </a:lnSpc>
            </a:pPr>
            <a:r>
              <a:rPr dirty="0" sz="2000" spc="-35" b="1">
                <a:latin typeface="Tahoma"/>
                <a:cs typeface="Tahoma"/>
              </a:rPr>
              <a:t>Training</a:t>
            </a:r>
            <a:r>
              <a:rPr dirty="0" sz="2000" spc="-110" b="1">
                <a:latin typeface="Tahoma"/>
                <a:cs typeface="Tahoma"/>
              </a:rPr>
              <a:t> </a:t>
            </a:r>
            <a:r>
              <a:rPr dirty="0" sz="2000" spc="-10" b="1">
                <a:latin typeface="Tahoma"/>
                <a:cs typeface="Tahoma"/>
              </a:rPr>
              <a:t>Sessions  </a:t>
            </a:r>
            <a:r>
              <a:rPr dirty="0" sz="2000" spc="5" b="1">
                <a:latin typeface="Tahoma"/>
                <a:cs typeface="Tahoma"/>
              </a:rPr>
              <a:t>Labor </a:t>
            </a:r>
            <a:r>
              <a:rPr dirty="0" sz="2000" spc="-85" b="1">
                <a:latin typeface="Tahoma"/>
                <a:cs typeface="Tahoma"/>
              </a:rPr>
              <a:t>Wage </a:t>
            </a:r>
            <a:r>
              <a:rPr dirty="0" sz="2000" spc="-80" b="1">
                <a:latin typeface="Tahoma"/>
                <a:cs typeface="Tahoma"/>
              </a:rPr>
              <a:t> </a:t>
            </a:r>
            <a:r>
              <a:rPr dirty="0" sz="2000" b="1">
                <a:latin typeface="Tahoma"/>
                <a:cs typeface="Tahoma"/>
              </a:rPr>
              <a:t>Others</a:t>
            </a:r>
            <a:endParaRPr sz="20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900">
              <a:latin typeface="Tahoma"/>
              <a:cs typeface="Tahoma"/>
            </a:endParaRPr>
          </a:p>
          <a:p>
            <a:pPr algn="ctr">
              <a:lnSpc>
                <a:spcPct val="100000"/>
              </a:lnSpc>
            </a:pPr>
            <a:r>
              <a:rPr dirty="0" sz="2000" spc="-5" b="1">
                <a:latin typeface="Tahoma"/>
                <a:cs typeface="Tahoma"/>
              </a:rPr>
              <a:t>Total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780872" y="2359813"/>
            <a:ext cx="1235075" cy="7550784"/>
          </a:xfrm>
          <a:prstGeom prst="rect">
            <a:avLst/>
          </a:prstGeom>
        </p:spPr>
        <p:txBody>
          <a:bodyPr wrap="square" lIns="0" tIns="2222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75"/>
              </a:spcBef>
            </a:pPr>
            <a:r>
              <a:rPr dirty="0" sz="2350" spc="70" b="1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dirty="0" sz="2350" spc="20" b="1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dirty="0" sz="2350" spc="-20" b="1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dirty="0" sz="2350" spc="10" b="1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dirty="0" sz="2350" spc="-20" b="1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dirty="0" sz="2350" spc="20" b="1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dirty="0" sz="2350" spc="10" b="1">
                <a:solidFill>
                  <a:srgbClr val="FFFFFF"/>
                </a:solidFill>
                <a:latin typeface="Tahoma"/>
                <a:cs typeface="Tahoma"/>
              </a:rPr>
              <a:t>y</a:t>
            </a:r>
            <a:endParaRPr sz="2350">
              <a:latin typeface="Tahoma"/>
              <a:cs typeface="Tahoma"/>
            </a:endParaRPr>
          </a:p>
          <a:p>
            <a:pPr algn="ctr">
              <a:lnSpc>
                <a:spcPct val="100000"/>
              </a:lnSpc>
              <a:spcBef>
                <a:spcPts val="470"/>
              </a:spcBef>
            </a:pPr>
            <a:r>
              <a:rPr dirty="0" sz="2350" spc="-95" b="1">
                <a:solidFill>
                  <a:srgbClr val="FFFFFF"/>
                </a:solidFill>
                <a:latin typeface="Tahoma"/>
                <a:cs typeface="Tahoma"/>
              </a:rPr>
              <a:t>(BDT)</a:t>
            </a:r>
            <a:endParaRPr sz="2350">
              <a:latin typeface="Tahoma"/>
              <a:cs typeface="Tahoma"/>
            </a:endParaRPr>
          </a:p>
          <a:p>
            <a:pPr algn="just" marL="384810" marR="376555" indent="6985">
              <a:lnSpc>
                <a:spcPct val="304700"/>
              </a:lnSpc>
              <a:spcBef>
                <a:spcPts val="25"/>
              </a:spcBef>
            </a:pPr>
            <a:r>
              <a:rPr dirty="0" sz="2000" spc="-50">
                <a:latin typeface="Verdana"/>
                <a:cs typeface="Verdana"/>
              </a:rPr>
              <a:t>20k  </a:t>
            </a:r>
            <a:r>
              <a:rPr dirty="0" sz="2000" spc="-20">
                <a:latin typeface="Verdana"/>
                <a:cs typeface="Verdana"/>
              </a:rPr>
              <a:t>40k  </a:t>
            </a:r>
            <a:r>
              <a:rPr dirty="0" sz="2000" spc="-60">
                <a:latin typeface="Verdana"/>
                <a:cs typeface="Verdana"/>
              </a:rPr>
              <a:t>20k</a:t>
            </a:r>
            <a:endParaRPr sz="2000">
              <a:latin typeface="Verdana"/>
              <a:cs typeface="Verdana"/>
            </a:endParaRPr>
          </a:p>
          <a:p>
            <a:pPr algn="just" marL="306705" marR="299085" indent="84455">
              <a:lnSpc>
                <a:spcPct val="246900"/>
              </a:lnSpc>
              <a:spcBef>
                <a:spcPts val="1380"/>
              </a:spcBef>
            </a:pPr>
            <a:r>
              <a:rPr dirty="0" sz="2000" spc="-60">
                <a:latin typeface="Verdana"/>
                <a:cs typeface="Verdana"/>
              </a:rPr>
              <a:t>20k </a:t>
            </a:r>
            <a:r>
              <a:rPr dirty="0" sz="2000" spc="-695">
                <a:latin typeface="Verdana"/>
                <a:cs typeface="Verdana"/>
              </a:rPr>
              <a:t> </a:t>
            </a:r>
            <a:r>
              <a:rPr dirty="0" sz="2000" spc="-60">
                <a:latin typeface="Verdana"/>
                <a:cs typeface="Verdana"/>
              </a:rPr>
              <a:t>20k </a:t>
            </a:r>
            <a:r>
              <a:rPr dirty="0" sz="2000" spc="-55">
                <a:latin typeface="Verdana"/>
                <a:cs typeface="Verdana"/>
              </a:rPr>
              <a:t> </a:t>
            </a:r>
            <a:r>
              <a:rPr dirty="0" sz="2000" spc="-40">
                <a:latin typeface="Verdana"/>
                <a:cs typeface="Verdana"/>
              </a:rPr>
              <a:t>30k </a:t>
            </a:r>
            <a:r>
              <a:rPr dirty="0" sz="2000" spc="-35">
                <a:latin typeface="Verdana"/>
                <a:cs typeface="Verdana"/>
              </a:rPr>
              <a:t> </a:t>
            </a:r>
            <a:r>
              <a:rPr dirty="0" sz="2000" spc="-75">
                <a:latin typeface="Verdana"/>
                <a:cs typeface="Verdana"/>
              </a:rPr>
              <a:t>10k </a:t>
            </a:r>
            <a:r>
              <a:rPr dirty="0" sz="2000" spc="-70">
                <a:latin typeface="Verdana"/>
                <a:cs typeface="Verdana"/>
              </a:rPr>
              <a:t> </a:t>
            </a:r>
            <a:r>
              <a:rPr dirty="0" sz="2000" spc="-35" b="1">
                <a:latin typeface="Tahoma"/>
                <a:cs typeface="Tahoma"/>
              </a:rPr>
              <a:t>160k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193874" y="2568778"/>
            <a:ext cx="1831339" cy="7341234"/>
          </a:xfrm>
          <a:prstGeom prst="rect">
            <a:avLst/>
          </a:prstGeom>
        </p:spPr>
        <p:txBody>
          <a:bodyPr wrap="square" lIns="0" tIns="2222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75"/>
              </a:spcBef>
            </a:pPr>
            <a:r>
              <a:rPr dirty="0" sz="2350" spc="-70" b="1">
                <a:solidFill>
                  <a:srgbClr val="FFFFFF"/>
                </a:solidFill>
                <a:latin typeface="Tahoma"/>
                <a:cs typeface="Tahoma"/>
              </a:rPr>
              <a:t>Y</a:t>
            </a:r>
            <a:r>
              <a:rPr dirty="0" sz="2350" spc="-20" b="1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dirty="0" sz="2350" spc="-75" b="1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2350" spc="-25" b="1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dirty="0" sz="2350" spc="20" b="1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dirty="0" sz="2350" spc="10" b="1">
                <a:solidFill>
                  <a:srgbClr val="FFFFFF"/>
                </a:solidFill>
                <a:latin typeface="Tahoma"/>
                <a:cs typeface="Tahoma"/>
              </a:rPr>
              <a:t>y</a:t>
            </a:r>
            <a:r>
              <a:rPr dirty="0" sz="2350" spc="-13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350" spc="-229" b="1">
                <a:solidFill>
                  <a:srgbClr val="FFFFFF"/>
                </a:solidFill>
                <a:latin typeface="Tahoma"/>
                <a:cs typeface="Tahoma"/>
              </a:rPr>
              <a:t>(</a:t>
            </a:r>
            <a:r>
              <a:rPr dirty="0" sz="2350" spc="30" b="1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dirty="0" sz="2350" spc="15" b="1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dirty="0" sz="2350" spc="-50" b="1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dirty="0" sz="2350" spc="-229" b="1">
                <a:solidFill>
                  <a:srgbClr val="FFFFFF"/>
                </a:solidFill>
                <a:latin typeface="Tahoma"/>
                <a:cs typeface="Tahoma"/>
              </a:rPr>
              <a:t>)</a:t>
            </a:r>
            <a:endParaRPr sz="235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3200">
              <a:latin typeface="Tahoma"/>
              <a:cs typeface="Tahoma"/>
            </a:endParaRPr>
          </a:p>
          <a:p>
            <a:pPr algn="ctr">
              <a:lnSpc>
                <a:spcPct val="100000"/>
              </a:lnSpc>
              <a:spcBef>
                <a:spcPts val="2720"/>
              </a:spcBef>
            </a:pPr>
            <a:r>
              <a:rPr dirty="0" sz="2000" spc="-60">
                <a:latin typeface="Verdana"/>
                <a:cs typeface="Verdana"/>
              </a:rPr>
              <a:t>240k</a:t>
            </a:r>
            <a:endParaRPr sz="20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4000">
              <a:latin typeface="Verdana"/>
              <a:cs typeface="Verdana"/>
            </a:endParaRPr>
          </a:p>
          <a:p>
            <a:pPr algn="ctr">
              <a:lnSpc>
                <a:spcPct val="100000"/>
              </a:lnSpc>
            </a:pPr>
            <a:r>
              <a:rPr dirty="0" sz="2000" spc="-30">
                <a:latin typeface="Verdana"/>
                <a:cs typeface="Verdana"/>
              </a:rPr>
              <a:t>480k</a:t>
            </a:r>
            <a:endParaRPr sz="20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4000">
              <a:latin typeface="Verdana"/>
              <a:cs typeface="Verdana"/>
            </a:endParaRPr>
          </a:p>
          <a:p>
            <a:pPr algn="ctr">
              <a:lnSpc>
                <a:spcPct val="100000"/>
              </a:lnSpc>
            </a:pPr>
            <a:r>
              <a:rPr dirty="0" sz="2000" spc="-60">
                <a:latin typeface="Verdana"/>
                <a:cs typeface="Verdana"/>
              </a:rPr>
              <a:t>240k</a:t>
            </a:r>
            <a:endParaRPr sz="20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4000">
              <a:latin typeface="Verdana"/>
              <a:cs typeface="Verdana"/>
            </a:endParaRPr>
          </a:p>
          <a:p>
            <a:pPr algn="ctr">
              <a:lnSpc>
                <a:spcPct val="100000"/>
              </a:lnSpc>
            </a:pPr>
            <a:r>
              <a:rPr dirty="0" sz="2000" spc="-60">
                <a:latin typeface="Verdana"/>
                <a:cs typeface="Verdana"/>
              </a:rPr>
              <a:t>240k</a:t>
            </a:r>
            <a:endParaRPr sz="2000">
              <a:latin typeface="Verdana"/>
              <a:cs typeface="Verdana"/>
            </a:endParaRPr>
          </a:p>
          <a:p>
            <a:pPr>
              <a:lnSpc>
                <a:spcPct val="100000"/>
              </a:lnSpc>
            </a:pPr>
            <a:endParaRPr sz="2900">
              <a:latin typeface="Verdana"/>
              <a:cs typeface="Verdana"/>
            </a:endParaRPr>
          </a:p>
          <a:p>
            <a:pPr algn="ctr">
              <a:lnSpc>
                <a:spcPct val="100000"/>
              </a:lnSpc>
            </a:pPr>
            <a:r>
              <a:rPr dirty="0" sz="2000" spc="-60">
                <a:latin typeface="Verdana"/>
                <a:cs typeface="Verdana"/>
              </a:rPr>
              <a:t>240k</a:t>
            </a:r>
            <a:endParaRPr sz="2000">
              <a:latin typeface="Verdana"/>
              <a:cs typeface="Verdana"/>
            </a:endParaRPr>
          </a:p>
          <a:p>
            <a:pPr>
              <a:lnSpc>
                <a:spcPct val="100000"/>
              </a:lnSpc>
            </a:pPr>
            <a:endParaRPr sz="2900">
              <a:latin typeface="Verdana"/>
              <a:cs typeface="Verdana"/>
            </a:endParaRPr>
          </a:p>
          <a:p>
            <a:pPr algn="ctr">
              <a:lnSpc>
                <a:spcPct val="100000"/>
              </a:lnSpc>
            </a:pPr>
            <a:r>
              <a:rPr dirty="0" sz="2000" spc="-25">
                <a:latin typeface="Verdana"/>
                <a:cs typeface="Verdana"/>
              </a:rPr>
              <a:t>360k</a:t>
            </a:r>
            <a:endParaRPr sz="2000">
              <a:latin typeface="Verdana"/>
              <a:cs typeface="Verdana"/>
            </a:endParaRPr>
          </a:p>
          <a:p>
            <a:pPr>
              <a:lnSpc>
                <a:spcPct val="100000"/>
              </a:lnSpc>
            </a:pPr>
            <a:endParaRPr sz="2900">
              <a:latin typeface="Verdana"/>
              <a:cs typeface="Verdana"/>
            </a:endParaRPr>
          </a:p>
          <a:p>
            <a:pPr algn="ctr">
              <a:lnSpc>
                <a:spcPct val="100000"/>
              </a:lnSpc>
            </a:pPr>
            <a:r>
              <a:rPr dirty="0" sz="2000" spc="-95">
                <a:latin typeface="Verdana"/>
                <a:cs typeface="Verdana"/>
              </a:rPr>
              <a:t>120k</a:t>
            </a:r>
            <a:endParaRPr sz="2000">
              <a:latin typeface="Verdana"/>
              <a:cs typeface="Verdana"/>
            </a:endParaRPr>
          </a:p>
          <a:p>
            <a:pPr>
              <a:lnSpc>
                <a:spcPct val="100000"/>
              </a:lnSpc>
            </a:pPr>
            <a:endParaRPr sz="2900">
              <a:latin typeface="Verdana"/>
              <a:cs typeface="Verdana"/>
            </a:endParaRPr>
          </a:p>
          <a:p>
            <a:pPr algn="ctr">
              <a:lnSpc>
                <a:spcPct val="100000"/>
              </a:lnSpc>
            </a:pPr>
            <a:r>
              <a:rPr dirty="0" sz="2000" spc="-65" b="1">
                <a:latin typeface="Tahoma"/>
                <a:cs typeface="Tahoma"/>
              </a:rPr>
              <a:t>1.92M</a:t>
            </a:r>
            <a:endParaRPr sz="2000">
              <a:latin typeface="Tahoma"/>
              <a:cs typeface="Tahoma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323658" y="2140825"/>
            <a:ext cx="8310245" cy="7995284"/>
            <a:chOff x="323658" y="2140825"/>
            <a:chExt cx="8310245" cy="7995284"/>
          </a:xfrm>
        </p:grpSpPr>
        <p:sp>
          <p:nvSpPr>
            <p:cNvPr id="7" name="object 7"/>
            <p:cNvSpPr/>
            <p:nvPr/>
          </p:nvSpPr>
          <p:spPr>
            <a:xfrm>
              <a:off x="339725" y="2172982"/>
              <a:ext cx="8277859" cy="7931150"/>
            </a:xfrm>
            <a:custGeom>
              <a:avLst/>
              <a:gdLst/>
              <a:ahLst/>
              <a:cxnLst/>
              <a:rect l="l" t="t" r="r" b="b"/>
              <a:pathLst>
                <a:path w="8277859" h="7931150">
                  <a:moveTo>
                    <a:pt x="8277580" y="0"/>
                  </a:moveTo>
                  <a:lnTo>
                    <a:pt x="5259590" y="0"/>
                  </a:lnTo>
                  <a:lnTo>
                    <a:pt x="2855264" y="0"/>
                  </a:lnTo>
                  <a:lnTo>
                    <a:pt x="0" y="0"/>
                  </a:lnTo>
                  <a:lnTo>
                    <a:pt x="0" y="7930743"/>
                  </a:lnTo>
                  <a:lnTo>
                    <a:pt x="2855264" y="7930743"/>
                  </a:lnTo>
                  <a:lnTo>
                    <a:pt x="5259590" y="7930743"/>
                  </a:lnTo>
                  <a:lnTo>
                    <a:pt x="8277580" y="7930743"/>
                  </a:lnTo>
                  <a:lnTo>
                    <a:pt x="827758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323658" y="2156899"/>
              <a:ext cx="8310245" cy="7962900"/>
            </a:xfrm>
            <a:custGeom>
              <a:avLst/>
              <a:gdLst/>
              <a:ahLst/>
              <a:cxnLst/>
              <a:rect l="l" t="t" r="r" b="b"/>
              <a:pathLst>
                <a:path w="8310245" h="7962900">
                  <a:moveTo>
                    <a:pt x="16074" y="16074"/>
                  </a:moveTo>
                  <a:lnTo>
                    <a:pt x="16074" y="7946825"/>
                  </a:lnTo>
                </a:path>
                <a:path w="8310245" h="7962900">
                  <a:moveTo>
                    <a:pt x="2871331" y="16074"/>
                  </a:moveTo>
                  <a:lnTo>
                    <a:pt x="2871331" y="7946825"/>
                  </a:lnTo>
                </a:path>
                <a:path w="8310245" h="7962900">
                  <a:moveTo>
                    <a:pt x="5275668" y="16074"/>
                  </a:moveTo>
                  <a:lnTo>
                    <a:pt x="5275668" y="7946825"/>
                  </a:lnTo>
                </a:path>
                <a:path w="8310245" h="7962900">
                  <a:moveTo>
                    <a:pt x="8293654" y="16074"/>
                  </a:moveTo>
                  <a:lnTo>
                    <a:pt x="8293654" y="7946825"/>
                  </a:lnTo>
                </a:path>
                <a:path w="8310245" h="7962900">
                  <a:moveTo>
                    <a:pt x="0" y="0"/>
                  </a:moveTo>
                  <a:lnTo>
                    <a:pt x="8309728" y="0"/>
                  </a:lnTo>
                </a:path>
                <a:path w="8310245" h="7962900">
                  <a:moveTo>
                    <a:pt x="0" y="1238249"/>
                  </a:moveTo>
                  <a:lnTo>
                    <a:pt x="8309728" y="1238249"/>
                  </a:lnTo>
                </a:path>
                <a:path w="8310245" h="7962900">
                  <a:moveTo>
                    <a:pt x="0" y="2343149"/>
                  </a:moveTo>
                  <a:lnTo>
                    <a:pt x="8309728" y="2343149"/>
                  </a:lnTo>
                </a:path>
                <a:path w="8310245" h="7962900">
                  <a:moveTo>
                    <a:pt x="0" y="3095624"/>
                  </a:moveTo>
                  <a:lnTo>
                    <a:pt x="8309728" y="3095624"/>
                  </a:lnTo>
                </a:path>
                <a:path w="8310245" h="7962900">
                  <a:moveTo>
                    <a:pt x="0" y="4200524"/>
                  </a:moveTo>
                  <a:lnTo>
                    <a:pt x="8309728" y="4200524"/>
                  </a:lnTo>
                </a:path>
                <a:path w="8310245" h="7962900">
                  <a:moveTo>
                    <a:pt x="0" y="4952999"/>
                  </a:moveTo>
                  <a:lnTo>
                    <a:pt x="8309728" y="4952999"/>
                  </a:lnTo>
                </a:path>
                <a:path w="8310245" h="7962900">
                  <a:moveTo>
                    <a:pt x="0" y="5705474"/>
                  </a:moveTo>
                  <a:lnTo>
                    <a:pt x="8309728" y="5705474"/>
                  </a:lnTo>
                </a:path>
                <a:path w="8310245" h="7962900">
                  <a:moveTo>
                    <a:pt x="0" y="6457949"/>
                  </a:moveTo>
                  <a:lnTo>
                    <a:pt x="8309728" y="6457949"/>
                  </a:lnTo>
                </a:path>
                <a:path w="8310245" h="7962900">
                  <a:moveTo>
                    <a:pt x="0" y="7210424"/>
                  </a:moveTo>
                  <a:lnTo>
                    <a:pt x="8309728" y="7210424"/>
                  </a:lnTo>
                </a:path>
                <a:path w="8310245" h="7962900">
                  <a:moveTo>
                    <a:pt x="0" y="7962899"/>
                  </a:moveTo>
                  <a:lnTo>
                    <a:pt x="8309728" y="7962899"/>
                  </a:lnTo>
                </a:path>
              </a:pathLst>
            </a:custGeom>
            <a:ln w="3214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6178514" y="158750"/>
            <a:ext cx="7767320" cy="1701800"/>
          </a:xfrm>
          <a:prstGeom prst="rect"/>
        </p:spPr>
        <p:txBody>
          <a:bodyPr wrap="square" lIns="0" tIns="165100" rIns="0" bIns="0" rtlCol="0" vert="horz">
            <a:spAutoFit/>
          </a:bodyPr>
          <a:lstStyle/>
          <a:p>
            <a:pPr marL="1746885" marR="5080" indent="-1734820">
              <a:lnSpc>
                <a:spcPts val="6000"/>
              </a:lnSpc>
              <a:spcBef>
                <a:spcPts val="1300"/>
              </a:spcBef>
            </a:pPr>
            <a:r>
              <a:rPr dirty="0" sz="6000" spc="-50">
                <a:latin typeface="Tahoma"/>
                <a:cs typeface="Tahoma"/>
              </a:rPr>
              <a:t>Financial</a:t>
            </a:r>
            <a:r>
              <a:rPr dirty="0" sz="6000" spc="-345">
                <a:latin typeface="Tahoma"/>
                <a:cs typeface="Tahoma"/>
              </a:rPr>
              <a:t> </a:t>
            </a:r>
            <a:r>
              <a:rPr dirty="0" sz="6000" spc="-114">
                <a:latin typeface="Tahoma"/>
                <a:cs typeface="Tahoma"/>
              </a:rPr>
              <a:t>Breakdown  </a:t>
            </a:r>
            <a:r>
              <a:rPr dirty="0" sz="6000" spc="-140">
                <a:latin typeface="Tahoma"/>
                <a:cs typeface="Tahoma"/>
              </a:rPr>
              <a:t>(Estimsted)</a:t>
            </a:r>
            <a:endParaRPr sz="6000">
              <a:latin typeface="Tahoma"/>
              <a:cs typeface="Tahoma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10833970" y="3499284"/>
            <a:ext cx="5288915" cy="5288915"/>
            <a:chOff x="10833970" y="3499284"/>
            <a:chExt cx="5288915" cy="5288915"/>
          </a:xfrm>
        </p:grpSpPr>
        <p:sp>
          <p:nvSpPr>
            <p:cNvPr id="11" name="object 11"/>
            <p:cNvSpPr/>
            <p:nvPr/>
          </p:nvSpPr>
          <p:spPr>
            <a:xfrm>
              <a:off x="13478198" y="3499284"/>
              <a:ext cx="1870075" cy="2644775"/>
            </a:xfrm>
            <a:custGeom>
              <a:avLst/>
              <a:gdLst/>
              <a:ahLst/>
              <a:cxnLst/>
              <a:rect l="l" t="t" r="r" b="b"/>
              <a:pathLst>
                <a:path w="1870075" h="2644775">
                  <a:moveTo>
                    <a:pt x="0" y="2644278"/>
                  </a:moveTo>
                  <a:lnTo>
                    <a:pt x="0" y="0"/>
                  </a:lnTo>
                  <a:lnTo>
                    <a:pt x="51937" y="509"/>
                  </a:lnTo>
                  <a:lnTo>
                    <a:pt x="103823" y="2037"/>
                  </a:lnTo>
                  <a:lnTo>
                    <a:pt x="155660" y="4583"/>
                  </a:lnTo>
                  <a:lnTo>
                    <a:pt x="207447" y="8148"/>
                  </a:lnTo>
                  <a:lnTo>
                    <a:pt x="259184" y="12732"/>
                  </a:lnTo>
                  <a:lnTo>
                    <a:pt x="310821" y="18330"/>
                  </a:lnTo>
                  <a:lnTo>
                    <a:pt x="362308" y="24936"/>
                  </a:lnTo>
                  <a:lnTo>
                    <a:pt x="413646" y="32552"/>
                  </a:lnTo>
                  <a:lnTo>
                    <a:pt x="464834" y="41176"/>
                  </a:lnTo>
                  <a:lnTo>
                    <a:pt x="515873" y="50808"/>
                  </a:lnTo>
                  <a:lnTo>
                    <a:pt x="566712" y="61440"/>
                  </a:lnTo>
                  <a:lnTo>
                    <a:pt x="617304" y="73062"/>
                  </a:lnTo>
                  <a:lnTo>
                    <a:pt x="667648" y="85672"/>
                  </a:lnTo>
                  <a:lnTo>
                    <a:pt x="717744" y="99272"/>
                  </a:lnTo>
                  <a:lnTo>
                    <a:pt x="767593" y="113861"/>
                  </a:lnTo>
                  <a:lnTo>
                    <a:pt x="817146" y="129425"/>
                  </a:lnTo>
                  <a:lnTo>
                    <a:pt x="866355" y="145949"/>
                  </a:lnTo>
                  <a:lnTo>
                    <a:pt x="915220" y="163433"/>
                  </a:lnTo>
                  <a:lnTo>
                    <a:pt x="963742" y="181878"/>
                  </a:lnTo>
                  <a:lnTo>
                    <a:pt x="1011921" y="201283"/>
                  </a:lnTo>
                  <a:lnTo>
                    <a:pt x="1059710" y="221629"/>
                  </a:lnTo>
                  <a:lnTo>
                    <a:pt x="1107062" y="242897"/>
                  </a:lnTo>
                  <a:lnTo>
                    <a:pt x="1153979" y="265087"/>
                  </a:lnTo>
                  <a:lnTo>
                    <a:pt x="1200459" y="288199"/>
                  </a:lnTo>
                  <a:lnTo>
                    <a:pt x="1246504" y="312233"/>
                  </a:lnTo>
                  <a:lnTo>
                    <a:pt x="1292068" y="337165"/>
                  </a:lnTo>
                  <a:lnTo>
                    <a:pt x="1337108" y="362972"/>
                  </a:lnTo>
                  <a:lnTo>
                    <a:pt x="1381623" y="389653"/>
                  </a:lnTo>
                  <a:lnTo>
                    <a:pt x="1425615" y="417210"/>
                  </a:lnTo>
                  <a:lnTo>
                    <a:pt x="1469082" y="445641"/>
                  </a:lnTo>
                  <a:lnTo>
                    <a:pt x="1511983" y="474919"/>
                  </a:lnTo>
                  <a:lnTo>
                    <a:pt x="1554276" y="505016"/>
                  </a:lnTo>
                  <a:lnTo>
                    <a:pt x="1595962" y="535932"/>
                  </a:lnTo>
                  <a:lnTo>
                    <a:pt x="1637041" y="567668"/>
                  </a:lnTo>
                  <a:lnTo>
                    <a:pt x="1677512" y="600223"/>
                  </a:lnTo>
                  <a:lnTo>
                    <a:pt x="1717336" y="633565"/>
                  </a:lnTo>
                  <a:lnTo>
                    <a:pt x="1756476" y="667663"/>
                  </a:lnTo>
                  <a:lnTo>
                    <a:pt x="1794931" y="702517"/>
                  </a:lnTo>
                  <a:lnTo>
                    <a:pt x="1832701" y="738126"/>
                  </a:lnTo>
                  <a:lnTo>
                    <a:pt x="1869786" y="774491"/>
                  </a:lnTo>
                  <a:lnTo>
                    <a:pt x="0" y="2644278"/>
                  </a:lnTo>
                  <a:close/>
                </a:path>
              </a:pathLst>
            </a:custGeom>
            <a:solidFill>
              <a:srgbClr val="6BE4E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13478198" y="4273775"/>
              <a:ext cx="2644775" cy="3740150"/>
            </a:xfrm>
            <a:custGeom>
              <a:avLst/>
              <a:gdLst/>
              <a:ahLst/>
              <a:cxnLst/>
              <a:rect l="l" t="t" r="r" b="b"/>
              <a:pathLst>
                <a:path w="2644775" h="3740150">
                  <a:moveTo>
                    <a:pt x="1869786" y="3739573"/>
                  </a:moveTo>
                  <a:lnTo>
                    <a:pt x="0" y="1869786"/>
                  </a:lnTo>
                  <a:lnTo>
                    <a:pt x="1869786" y="0"/>
                  </a:lnTo>
                  <a:lnTo>
                    <a:pt x="1892592" y="23087"/>
                  </a:lnTo>
                  <a:lnTo>
                    <a:pt x="1937339" y="70086"/>
                  </a:lnTo>
                  <a:lnTo>
                    <a:pt x="1980926" y="118177"/>
                  </a:lnTo>
                  <a:lnTo>
                    <a:pt x="2023313" y="167315"/>
                  </a:lnTo>
                  <a:lnTo>
                    <a:pt x="2064487" y="217486"/>
                  </a:lnTo>
                  <a:lnTo>
                    <a:pt x="2104412" y="268645"/>
                  </a:lnTo>
                  <a:lnTo>
                    <a:pt x="2143075" y="320776"/>
                  </a:lnTo>
                  <a:lnTo>
                    <a:pt x="2180441" y="373832"/>
                  </a:lnTo>
                  <a:lnTo>
                    <a:pt x="2216500" y="427798"/>
                  </a:lnTo>
                  <a:lnTo>
                    <a:pt x="2251218" y="482623"/>
                  </a:lnTo>
                  <a:lnTo>
                    <a:pt x="2284585" y="538293"/>
                  </a:lnTo>
                  <a:lnTo>
                    <a:pt x="2316571" y="594756"/>
                  </a:lnTo>
                  <a:lnTo>
                    <a:pt x="2347166" y="651996"/>
                  </a:lnTo>
                  <a:lnTo>
                    <a:pt x="2376343" y="709961"/>
                  </a:lnTo>
                  <a:lnTo>
                    <a:pt x="2404093" y="768633"/>
                  </a:lnTo>
                  <a:lnTo>
                    <a:pt x="2430391" y="827960"/>
                  </a:lnTo>
                  <a:lnTo>
                    <a:pt x="2455228" y="887923"/>
                  </a:lnTo>
                  <a:lnTo>
                    <a:pt x="2478583" y="948468"/>
                  </a:lnTo>
                  <a:lnTo>
                    <a:pt x="2500448" y="1009578"/>
                  </a:lnTo>
                  <a:lnTo>
                    <a:pt x="2520805" y="1071196"/>
                  </a:lnTo>
                  <a:lnTo>
                    <a:pt x="2539645" y="1133305"/>
                  </a:lnTo>
                  <a:lnTo>
                    <a:pt x="2556953" y="1195848"/>
                  </a:lnTo>
                  <a:lnTo>
                    <a:pt x="2572723" y="1258807"/>
                  </a:lnTo>
                  <a:lnTo>
                    <a:pt x="2586942" y="1322124"/>
                  </a:lnTo>
                  <a:lnTo>
                    <a:pt x="2599604" y="1385780"/>
                  </a:lnTo>
                  <a:lnTo>
                    <a:pt x="2610698" y="1449719"/>
                  </a:lnTo>
                  <a:lnTo>
                    <a:pt x="2620222" y="1513920"/>
                  </a:lnTo>
                  <a:lnTo>
                    <a:pt x="2628165" y="1578326"/>
                  </a:lnTo>
                  <a:lnTo>
                    <a:pt x="2634527" y="1642917"/>
                  </a:lnTo>
                  <a:lnTo>
                    <a:pt x="2639301" y="1707635"/>
                  </a:lnTo>
                  <a:lnTo>
                    <a:pt x="2642486" y="1772460"/>
                  </a:lnTo>
                  <a:lnTo>
                    <a:pt x="2644078" y="1837335"/>
                  </a:lnTo>
                  <a:lnTo>
                    <a:pt x="2644277" y="1869786"/>
                  </a:lnTo>
                  <a:lnTo>
                    <a:pt x="2644078" y="1902238"/>
                  </a:lnTo>
                  <a:lnTo>
                    <a:pt x="2642486" y="1967112"/>
                  </a:lnTo>
                  <a:lnTo>
                    <a:pt x="2639301" y="2031938"/>
                  </a:lnTo>
                  <a:lnTo>
                    <a:pt x="2634527" y="2096656"/>
                  </a:lnTo>
                  <a:lnTo>
                    <a:pt x="2628165" y="2161247"/>
                  </a:lnTo>
                  <a:lnTo>
                    <a:pt x="2620222" y="2225653"/>
                  </a:lnTo>
                  <a:lnTo>
                    <a:pt x="2610698" y="2289854"/>
                  </a:lnTo>
                  <a:lnTo>
                    <a:pt x="2599604" y="2353792"/>
                  </a:lnTo>
                  <a:lnTo>
                    <a:pt x="2586942" y="2417449"/>
                  </a:lnTo>
                  <a:lnTo>
                    <a:pt x="2572724" y="2480766"/>
                  </a:lnTo>
                  <a:lnTo>
                    <a:pt x="2556953" y="2543724"/>
                  </a:lnTo>
                  <a:lnTo>
                    <a:pt x="2539645" y="2606267"/>
                  </a:lnTo>
                  <a:lnTo>
                    <a:pt x="2520805" y="2668376"/>
                  </a:lnTo>
                  <a:lnTo>
                    <a:pt x="2500449" y="2729995"/>
                  </a:lnTo>
                  <a:lnTo>
                    <a:pt x="2478583" y="2791104"/>
                  </a:lnTo>
                  <a:lnTo>
                    <a:pt x="2455228" y="2851650"/>
                  </a:lnTo>
                  <a:lnTo>
                    <a:pt x="2430391" y="2911613"/>
                  </a:lnTo>
                  <a:lnTo>
                    <a:pt x="2404093" y="2970939"/>
                  </a:lnTo>
                  <a:lnTo>
                    <a:pt x="2376343" y="3029612"/>
                  </a:lnTo>
                  <a:lnTo>
                    <a:pt x="2347166" y="3087576"/>
                  </a:lnTo>
                  <a:lnTo>
                    <a:pt x="2316571" y="3144816"/>
                  </a:lnTo>
                  <a:lnTo>
                    <a:pt x="2284585" y="3201280"/>
                  </a:lnTo>
                  <a:lnTo>
                    <a:pt x="2251217" y="3256949"/>
                  </a:lnTo>
                  <a:lnTo>
                    <a:pt x="2216499" y="3311775"/>
                  </a:lnTo>
                  <a:lnTo>
                    <a:pt x="2180441" y="3365740"/>
                  </a:lnTo>
                  <a:lnTo>
                    <a:pt x="2143075" y="3418797"/>
                  </a:lnTo>
                  <a:lnTo>
                    <a:pt x="2104412" y="3470928"/>
                  </a:lnTo>
                  <a:lnTo>
                    <a:pt x="2064487" y="3522087"/>
                  </a:lnTo>
                  <a:lnTo>
                    <a:pt x="2023313" y="3572258"/>
                  </a:lnTo>
                  <a:lnTo>
                    <a:pt x="1980926" y="3621396"/>
                  </a:lnTo>
                  <a:lnTo>
                    <a:pt x="1937339" y="3669486"/>
                  </a:lnTo>
                  <a:lnTo>
                    <a:pt x="1892592" y="3716485"/>
                  </a:lnTo>
                  <a:lnTo>
                    <a:pt x="1869786" y="3739573"/>
                  </a:lnTo>
                  <a:close/>
                </a:path>
              </a:pathLst>
            </a:custGeom>
            <a:solidFill>
              <a:srgbClr val="40B8D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13478198" y="6143562"/>
              <a:ext cx="1870075" cy="2644775"/>
            </a:xfrm>
            <a:custGeom>
              <a:avLst/>
              <a:gdLst/>
              <a:ahLst/>
              <a:cxnLst/>
              <a:rect l="l" t="t" r="r" b="b"/>
              <a:pathLst>
                <a:path w="1870075" h="2644775">
                  <a:moveTo>
                    <a:pt x="0" y="2644278"/>
                  </a:moveTo>
                  <a:lnTo>
                    <a:pt x="0" y="0"/>
                  </a:lnTo>
                  <a:lnTo>
                    <a:pt x="1869786" y="1869786"/>
                  </a:lnTo>
                  <a:lnTo>
                    <a:pt x="1832701" y="1906151"/>
                  </a:lnTo>
                  <a:lnTo>
                    <a:pt x="1794931" y="1941760"/>
                  </a:lnTo>
                  <a:lnTo>
                    <a:pt x="1756476" y="1976614"/>
                  </a:lnTo>
                  <a:lnTo>
                    <a:pt x="1717336" y="2010712"/>
                  </a:lnTo>
                  <a:lnTo>
                    <a:pt x="1677512" y="2044054"/>
                  </a:lnTo>
                  <a:lnTo>
                    <a:pt x="1637041" y="2076609"/>
                  </a:lnTo>
                  <a:lnTo>
                    <a:pt x="1595962" y="2108345"/>
                  </a:lnTo>
                  <a:lnTo>
                    <a:pt x="1554276" y="2139261"/>
                  </a:lnTo>
                  <a:lnTo>
                    <a:pt x="1511983" y="2169358"/>
                  </a:lnTo>
                  <a:lnTo>
                    <a:pt x="1469082" y="2198636"/>
                  </a:lnTo>
                  <a:lnTo>
                    <a:pt x="1425615" y="2227067"/>
                  </a:lnTo>
                  <a:lnTo>
                    <a:pt x="1381623" y="2254624"/>
                  </a:lnTo>
                  <a:lnTo>
                    <a:pt x="1337108" y="2281306"/>
                  </a:lnTo>
                  <a:lnTo>
                    <a:pt x="1292068" y="2307112"/>
                  </a:lnTo>
                  <a:lnTo>
                    <a:pt x="1246504" y="2332045"/>
                  </a:lnTo>
                  <a:lnTo>
                    <a:pt x="1200459" y="2356078"/>
                  </a:lnTo>
                  <a:lnTo>
                    <a:pt x="1153979" y="2379190"/>
                  </a:lnTo>
                  <a:lnTo>
                    <a:pt x="1107062" y="2401380"/>
                  </a:lnTo>
                  <a:lnTo>
                    <a:pt x="1059710" y="2422648"/>
                  </a:lnTo>
                  <a:lnTo>
                    <a:pt x="1011921" y="2442994"/>
                  </a:lnTo>
                  <a:lnTo>
                    <a:pt x="963742" y="2462399"/>
                  </a:lnTo>
                  <a:lnTo>
                    <a:pt x="915220" y="2480844"/>
                  </a:lnTo>
                  <a:lnTo>
                    <a:pt x="866355" y="2498328"/>
                  </a:lnTo>
                  <a:lnTo>
                    <a:pt x="817146" y="2514852"/>
                  </a:lnTo>
                  <a:lnTo>
                    <a:pt x="767593" y="2530416"/>
                  </a:lnTo>
                  <a:lnTo>
                    <a:pt x="717745" y="2545005"/>
                  </a:lnTo>
                  <a:lnTo>
                    <a:pt x="667648" y="2558605"/>
                  </a:lnTo>
                  <a:lnTo>
                    <a:pt x="617304" y="2571215"/>
                  </a:lnTo>
                  <a:lnTo>
                    <a:pt x="566712" y="2582837"/>
                  </a:lnTo>
                  <a:lnTo>
                    <a:pt x="515873" y="2593469"/>
                  </a:lnTo>
                  <a:lnTo>
                    <a:pt x="464834" y="2603101"/>
                  </a:lnTo>
                  <a:lnTo>
                    <a:pt x="413646" y="2611725"/>
                  </a:lnTo>
                  <a:lnTo>
                    <a:pt x="362308" y="2619341"/>
                  </a:lnTo>
                  <a:lnTo>
                    <a:pt x="310821" y="2625947"/>
                  </a:lnTo>
                  <a:lnTo>
                    <a:pt x="259184" y="2631545"/>
                  </a:lnTo>
                  <a:lnTo>
                    <a:pt x="207447" y="2636129"/>
                  </a:lnTo>
                  <a:lnTo>
                    <a:pt x="155660" y="2639694"/>
                  </a:lnTo>
                  <a:lnTo>
                    <a:pt x="103823" y="2642240"/>
                  </a:lnTo>
                  <a:lnTo>
                    <a:pt x="51937" y="2643768"/>
                  </a:lnTo>
                  <a:lnTo>
                    <a:pt x="0" y="2644278"/>
                  </a:lnTo>
                  <a:close/>
                </a:path>
              </a:pathLst>
            </a:custGeom>
            <a:solidFill>
              <a:srgbClr val="2D8BB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11608412" y="6143562"/>
              <a:ext cx="1870075" cy="2644775"/>
            </a:xfrm>
            <a:custGeom>
              <a:avLst/>
              <a:gdLst/>
              <a:ahLst/>
              <a:cxnLst/>
              <a:rect l="l" t="t" r="r" b="b"/>
              <a:pathLst>
                <a:path w="1870075" h="2644775">
                  <a:moveTo>
                    <a:pt x="1869786" y="2644278"/>
                  </a:moveTo>
                  <a:lnTo>
                    <a:pt x="1817849" y="2643768"/>
                  </a:lnTo>
                  <a:lnTo>
                    <a:pt x="1765962" y="2642240"/>
                  </a:lnTo>
                  <a:lnTo>
                    <a:pt x="1714125" y="2639694"/>
                  </a:lnTo>
                  <a:lnTo>
                    <a:pt x="1662339" y="2636129"/>
                  </a:lnTo>
                  <a:lnTo>
                    <a:pt x="1610602" y="2631545"/>
                  </a:lnTo>
                  <a:lnTo>
                    <a:pt x="1558965" y="2625947"/>
                  </a:lnTo>
                  <a:lnTo>
                    <a:pt x="1507477" y="2619341"/>
                  </a:lnTo>
                  <a:lnTo>
                    <a:pt x="1456140" y="2611725"/>
                  </a:lnTo>
                  <a:lnTo>
                    <a:pt x="1404952" y="2603101"/>
                  </a:lnTo>
                  <a:lnTo>
                    <a:pt x="1353913" y="2593469"/>
                  </a:lnTo>
                  <a:lnTo>
                    <a:pt x="1303074" y="2582837"/>
                  </a:lnTo>
                  <a:lnTo>
                    <a:pt x="1252482" y="2571215"/>
                  </a:lnTo>
                  <a:lnTo>
                    <a:pt x="1202138" y="2558605"/>
                  </a:lnTo>
                  <a:lnTo>
                    <a:pt x="1152041" y="2545005"/>
                  </a:lnTo>
                  <a:lnTo>
                    <a:pt x="1102193" y="2530416"/>
                  </a:lnTo>
                  <a:lnTo>
                    <a:pt x="1052640" y="2514852"/>
                  </a:lnTo>
                  <a:lnTo>
                    <a:pt x="1003431" y="2498328"/>
                  </a:lnTo>
                  <a:lnTo>
                    <a:pt x="954565" y="2480844"/>
                  </a:lnTo>
                  <a:lnTo>
                    <a:pt x="906043" y="2462399"/>
                  </a:lnTo>
                  <a:lnTo>
                    <a:pt x="857865" y="2442994"/>
                  </a:lnTo>
                  <a:lnTo>
                    <a:pt x="810076" y="2422648"/>
                  </a:lnTo>
                  <a:lnTo>
                    <a:pt x="762724" y="2401380"/>
                  </a:lnTo>
                  <a:lnTo>
                    <a:pt x="715807" y="2379190"/>
                  </a:lnTo>
                  <a:lnTo>
                    <a:pt x="669327" y="2356078"/>
                  </a:lnTo>
                  <a:lnTo>
                    <a:pt x="623282" y="2332044"/>
                  </a:lnTo>
                  <a:lnTo>
                    <a:pt x="577718" y="2307112"/>
                  </a:lnTo>
                  <a:lnTo>
                    <a:pt x="532678" y="2281305"/>
                  </a:lnTo>
                  <a:lnTo>
                    <a:pt x="488163" y="2254624"/>
                  </a:lnTo>
                  <a:lnTo>
                    <a:pt x="444171" y="2227067"/>
                  </a:lnTo>
                  <a:lnTo>
                    <a:pt x="400704" y="2198636"/>
                  </a:lnTo>
                  <a:lnTo>
                    <a:pt x="357803" y="2169358"/>
                  </a:lnTo>
                  <a:lnTo>
                    <a:pt x="315510" y="2139261"/>
                  </a:lnTo>
                  <a:lnTo>
                    <a:pt x="273824" y="2108345"/>
                  </a:lnTo>
                  <a:lnTo>
                    <a:pt x="232745" y="2076609"/>
                  </a:lnTo>
                  <a:lnTo>
                    <a:pt x="192274" y="2044054"/>
                  </a:lnTo>
                  <a:lnTo>
                    <a:pt x="152449" y="2010712"/>
                  </a:lnTo>
                  <a:lnTo>
                    <a:pt x="113310" y="1976614"/>
                  </a:lnTo>
                  <a:lnTo>
                    <a:pt x="74855" y="1941760"/>
                  </a:lnTo>
                  <a:lnTo>
                    <a:pt x="37085" y="1906151"/>
                  </a:lnTo>
                  <a:lnTo>
                    <a:pt x="0" y="1869786"/>
                  </a:lnTo>
                  <a:lnTo>
                    <a:pt x="1869786" y="0"/>
                  </a:lnTo>
                  <a:lnTo>
                    <a:pt x="1869786" y="2644278"/>
                  </a:lnTo>
                  <a:close/>
                </a:path>
              </a:pathLst>
            </a:custGeom>
            <a:solidFill>
              <a:srgbClr val="2E5E9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10833970" y="5131641"/>
              <a:ext cx="2644775" cy="2882265"/>
            </a:xfrm>
            <a:custGeom>
              <a:avLst/>
              <a:gdLst/>
              <a:ahLst/>
              <a:cxnLst/>
              <a:rect l="l" t="t" r="r" b="b"/>
              <a:pathLst>
                <a:path w="2644775" h="2882265">
                  <a:moveTo>
                    <a:pt x="774441" y="2881708"/>
                  </a:moveTo>
                  <a:lnTo>
                    <a:pt x="740335" y="2846969"/>
                  </a:lnTo>
                  <a:lnTo>
                    <a:pt x="706886" y="2811619"/>
                  </a:lnTo>
                  <a:lnTo>
                    <a:pt x="674093" y="2775660"/>
                  </a:lnTo>
                  <a:lnTo>
                    <a:pt x="641957" y="2739091"/>
                  </a:lnTo>
                  <a:lnTo>
                    <a:pt x="610500" y="2701937"/>
                  </a:lnTo>
                  <a:lnTo>
                    <a:pt x="579741" y="2664223"/>
                  </a:lnTo>
                  <a:lnTo>
                    <a:pt x="549683" y="2625949"/>
                  </a:lnTo>
                  <a:lnTo>
                    <a:pt x="520324" y="2587115"/>
                  </a:lnTo>
                  <a:lnTo>
                    <a:pt x="491685" y="2547748"/>
                  </a:lnTo>
                  <a:lnTo>
                    <a:pt x="463784" y="2507873"/>
                  </a:lnTo>
                  <a:lnTo>
                    <a:pt x="436623" y="2467492"/>
                  </a:lnTo>
                  <a:lnTo>
                    <a:pt x="410200" y="2426603"/>
                  </a:lnTo>
                  <a:lnTo>
                    <a:pt x="384535" y="2385236"/>
                  </a:lnTo>
                  <a:lnTo>
                    <a:pt x="359643" y="2343417"/>
                  </a:lnTo>
                  <a:lnTo>
                    <a:pt x="335526" y="2301146"/>
                  </a:lnTo>
                  <a:lnTo>
                    <a:pt x="312183" y="2258425"/>
                  </a:lnTo>
                  <a:lnTo>
                    <a:pt x="289630" y="2215281"/>
                  </a:lnTo>
                  <a:lnTo>
                    <a:pt x="267882" y="2171744"/>
                  </a:lnTo>
                  <a:lnTo>
                    <a:pt x="246940" y="2127815"/>
                  </a:lnTo>
                  <a:lnTo>
                    <a:pt x="226803" y="2083492"/>
                  </a:lnTo>
                  <a:lnTo>
                    <a:pt x="207485" y="2038806"/>
                  </a:lnTo>
                  <a:lnTo>
                    <a:pt x="188999" y="1993787"/>
                  </a:lnTo>
                  <a:lnTo>
                    <a:pt x="171346" y="1948435"/>
                  </a:lnTo>
                  <a:lnTo>
                    <a:pt x="154524" y="1902751"/>
                  </a:lnTo>
                  <a:lnTo>
                    <a:pt x="138546" y="1856765"/>
                  </a:lnTo>
                  <a:lnTo>
                    <a:pt x="123421" y="1810509"/>
                  </a:lnTo>
                  <a:lnTo>
                    <a:pt x="109152" y="1763981"/>
                  </a:lnTo>
                  <a:lnTo>
                    <a:pt x="95736" y="1717184"/>
                  </a:lnTo>
                  <a:lnTo>
                    <a:pt x="83184" y="1670147"/>
                  </a:lnTo>
                  <a:lnTo>
                    <a:pt x="71504" y="1622903"/>
                  </a:lnTo>
                  <a:lnTo>
                    <a:pt x="60696" y="1575452"/>
                  </a:lnTo>
                  <a:lnTo>
                    <a:pt x="50759" y="1527794"/>
                  </a:lnTo>
                  <a:lnTo>
                    <a:pt x="41701" y="1479961"/>
                  </a:lnTo>
                  <a:lnTo>
                    <a:pt x="33528" y="1431986"/>
                  </a:lnTo>
                  <a:lnTo>
                    <a:pt x="26240" y="1383869"/>
                  </a:lnTo>
                  <a:lnTo>
                    <a:pt x="19836" y="1335609"/>
                  </a:lnTo>
                  <a:lnTo>
                    <a:pt x="14322" y="1287239"/>
                  </a:lnTo>
                  <a:lnTo>
                    <a:pt x="9700" y="1238793"/>
                  </a:lnTo>
                  <a:lnTo>
                    <a:pt x="5971" y="1190270"/>
                  </a:lnTo>
                  <a:lnTo>
                    <a:pt x="3135" y="1141669"/>
                  </a:lnTo>
                  <a:lnTo>
                    <a:pt x="1194" y="1093025"/>
                  </a:lnTo>
                  <a:lnTo>
                    <a:pt x="149" y="1044370"/>
                  </a:lnTo>
                  <a:lnTo>
                    <a:pt x="0" y="995704"/>
                  </a:lnTo>
                  <a:lnTo>
                    <a:pt x="746" y="947027"/>
                  </a:lnTo>
                  <a:lnTo>
                    <a:pt x="2389" y="898372"/>
                  </a:lnTo>
                  <a:lnTo>
                    <a:pt x="4926" y="849772"/>
                  </a:lnTo>
                  <a:lnTo>
                    <a:pt x="8357" y="801227"/>
                  </a:lnTo>
                  <a:lnTo>
                    <a:pt x="12683" y="752736"/>
                  </a:lnTo>
                  <a:lnTo>
                    <a:pt x="17900" y="704334"/>
                  </a:lnTo>
                  <a:lnTo>
                    <a:pt x="24006" y="656052"/>
                  </a:lnTo>
                  <a:lnTo>
                    <a:pt x="30999" y="607891"/>
                  </a:lnTo>
                  <a:lnTo>
                    <a:pt x="38880" y="559850"/>
                  </a:lnTo>
                  <a:lnTo>
                    <a:pt x="47644" y="511963"/>
                  </a:lnTo>
                  <a:lnTo>
                    <a:pt x="57284" y="464261"/>
                  </a:lnTo>
                  <a:lnTo>
                    <a:pt x="67802" y="416744"/>
                  </a:lnTo>
                  <a:lnTo>
                    <a:pt x="79196" y="369414"/>
                  </a:lnTo>
                  <a:lnTo>
                    <a:pt x="91459" y="322301"/>
                  </a:lnTo>
                  <a:lnTo>
                    <a:pt x="104582" y="275437"/>
                  </a:lnTo>
                  <a:lnTo>
                    <a:pt x="118566" y="228823"/>
                  </a:lnTo>
                  <a:lnTo>
                    <a:pt x="133411" y="182459"/>
                  </a:lnTo>
                  <a:lnTo>
                    <a:pt x="149107" y="136376"/>
                  </a:lnTo>
                  <a:lnTo>
                    <a:pt x="165642" y="90605"/>
                  </a:lnTo>
                  <a:lnTo>
                    <a:pt x="183018" y="45146"/>
                  </a:lnTo>
                  <a:lnTo>
                    <a:pt x="201234" y="0"/>
                  </a:lnTo>
                  <a:lnTo>
                    <a:pt x="2644228" y="1011921"/>
                  </a:lnTo>
                  <a:lnTo>
                    <a:pt x="774441" y="2881708"/>
                  </a:lnTo>
                  <a:close/>
                </a:path>
              </a:pathLst>
            </a:custGeom>
            <a:solidFill>
              <a:srgbClr val="31346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11035204" y="3700568"/>
              <a:ext cx="2443480" cy="2443480"/>
            </a:xfrm>
            <a:custGeom>
              <a:avLst/>
              <a:gdLst/>
              <a:ahLst/>
              <a:cxnLst/>
              <a:rect l="l" t="t" r="r" b="b"/>
              <a:pathLst>
                <a:path w="2443480" h="2443479">
                  <a:moveTo>
                    <a:pt x="2442994" y="2442994"/>
                  </a:moveTo>
                  <a:lnTo>
                    <a:pt x="0" y="1431072"/>
                  </a:lnTo>
                  <a:lnTo>
                    <a:pt x="20345" y="1383284"/>
                  </a:lnTo>
                  <a:lnTo>
                    <a:pt x="41613" y="1335931"/>
                  </a:lnTo>
                  <a:lnTo>
                    <a:pt x="63803" y="1289015"/>
                  </a:lnTo>
                  <a:lnTo>
                    <a:pt x="86915" y="1242534"/>
                  </a:lnTo>
                  <a:lnTo>
                    <a:pt x="110948" y="1196490"/>
                  </a:lnTo>
                  <a:lnTo>
                    <a:pt x="135881" y="1150925"/>
                  </a:lnTo>
                  <a:lnTo>
                    <a:pt x="161687" y="1105885"/>
                  </a:lnTo>
                  <a:lnTo>
                    <a:pt x="188369" y="1061370"/>
                  </a:lnTo>
                  <a:lnTo>
                    <a:pt x="215926" y="1017379"/>
                  </a:lnTo>
                  <a:lnTo>
                    <a:pt x="244357" y="973912"/>
                  </a:lnTo>
                  <a:lnTo>
                    <a:pt x="273635" y="931010"/>
                  </a:lnTo>
                  <a:lnTo>
                    <a:pt x="303732" y="888717"/>
                  </a:lnTo>
                  <a:lnTo>
                    <a:pt x="334648" y="847031"/>
                  </a:lnTo>
                  <a:lnTo>
                    <a:pt x="366384" y="805952"/>
                  </a:lnTo>
                  <a:lnTo>
                    <a:pt x="398939" y="765481"/>
                  </a:lnTo>
                  <a:lnTo>
                    <a:pt x="432281" y="725657"/>
                  </a:lnTo>
                  <a:lnTo>
                    <a:pt x="466379" y="686517"/>
                  </a:lnTo>
                  <a:lnTo>
                    <a:pt x="501233" y="648062"/>
                  </a:lnTo>
                  <a:lnTo>
                    <a:pt x="536842" y="610292"/>
                  </a:lnTo>
                  <a:lnTo>
                    <a:pt x="573207" y="573207"/>
                  </a:lnTo>
                  <a:lnTo>
                    <a:pt x="610292" y="536842"/>
                  </a:lnTo>
                  <a:lnTo>
                    <a:pt x="648062" y="501233"/>
                  </a:lnTo>
                  <a:lnTo>
                    <a:pt x="686517" y="466379"/>
                  </a:lnTo>
                  <a:lnTo>
                    <a:pt x="725657" y="432281"/>
                  </a:lnTo>
                  <a:lnTo>
                    <a:pt x="765481" y="398939"/>
                  </a:lnTo>
                  <a:lnTo>
                    <a:pt x="805952" y="366384"/>
                  </a:lnTo>
                  <a:lnTo>
                    <a:pt x="847031" y="334649"/>
                  </a:lnTo>
                  <a:lnTo>
                    <a:pt x="888717" y="303732"/>
                  </a:lnTo>
                  <a:lnTo>
                    <a:pt x="931010" y="273635"/>
                  </a:lnTo>
                  <a:lnTo>
                    <a:pt x="973912" y="244357"/>
                  </a:lnTo>
                  <a:lnTo>
                    <a:pt x="1017379" y="215926"/>
                  </a:lnTo>
                  <a:lnTo>
                    <a:pt x="1061370" y="188369"/>
                  </a:lnTo>
                  <a:lnTo>
                    <a:pt x="1105885" y="161688"/>
                  </a:lnTo>
                  <a:lnTo>
                    <a:pt x="1150925" y="135881"/>
                  </a:lnTo>
                  <a:lnTo>
                    <a:pt x="1196490" y="110949"/>
                  </a:lnTo>
                  <a:lnTo>
                    <a:pt x="1242534" y="86915"/>
                  </a:lnTo>
                  <a:lnTo>
                    <a:pt x="1289015" y="63803"/>
                  </a:lnTo>
                  <a:lnTo>
                    <a:pt x="1335931" y="41613"/>
                  </a:lnTo>
                  <a:lnTo>
                    <a:pt x="1383284" y="20346"/>
                  </a:lnTo>
                  <a:lnTo>
                    <a:pt x="1431072" y="0"/>
                  </a:lnTo>
                  <a:lnTo>
                    <a:pt x="2442994" y="2442994"/>
                  </a:lnTo>
                  <a:close/>
                </a:path>
              </a:pathLst>
            </a:custGeom>
            <a:solidFill>
              <a:srgbClr val="6F4E8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12466277" y="3499284"/>
              <a:ext cx="1012190" cy="2644775"/>
            </a:xfrm>
            <a:custGeom>
              <a:avLst/>
              <a:gdLst/>
              <a:ahLst/>
              <a:cxnLst/>
              <a:rect l="l" t="t" r="r" b="b"/>
              <a:pathLst>
                <a:path w="1012190" h="2644775">
                  <a:moveTo>
                    <a:pt x="1011921" y="2644278"/>
                  </a:moveTo>
                  <a:lnTo>
                    <a:pt x="0" y="201283"/>
                  </a:lnTo>
                  <a:lnTo>
                    <a:pt x="48258" y="181844"/>
                  </a:lnTo>
                  <a:lnTo>
                    <a:pt x="96813" y="163380"/>
                  </a:lnTo>
                  <a:lnTo>
                    <a:pt x="145664" y="145894"/>
                  </a:lnTo>
                  <a:lnTo>
                    <a:pt x="194812" y="129384"/>
                  </a:lnTo>
                  <a:lnTo>
                    <a:pt x="244255" y="113851"/>
                  </a:lnTo>
                  <a:lnTo>
                    <a:pt x="293995" y="99295"/>
                  </a:lnTo>
                  <a:lnTo>
                    <a:pt x="344032" y="85715"/>
                  </a:lnTo>
                  <a:lnTo>
                    <a:pt x="394364" y="73111"/>
                  </a:lnTo>
                  <a:lnTo>
                    <a:pt x="444993" y="61485"/>
                  </a:lnTo>
                  <a:lnTo>
                    <a:pt x="495918" y="50835"/>
                  </a:lnTo>
                  <a:lnTo>
                    <a:pt x="547042" y="41181"/>
                  </a:lnTo>
                  <a:lnTo>
                    <a:pt x="598265" y="32542"/>
                  </a:lnTo>
                  <a:lnTo>
                    <a:pt x="649589" y="24920"/>
                  </a:lnTo>
                  <a:lnTo>
                    <a:pt x="701012" y="18313"/>
                  </a:lnTo>
                  <a:lnTo>
                    <a:pt x="752536" y="12721"/>
                  </a:lnTo>
                  <a:lnTo>
                    <a:pt x="804160" y="8146"/>
                  </a:lnTo>
                  <a:lnTo>
                    <a:pt x="855884" y="4586"/>
                  </a:lnTo>
                  <a:lnTo>
                    <a:pt x="907708" y="2041"/>
                  </a:lnTo>
                  <a:lnTo>
                    <a:pt x="959632" y="513"/>
                  </a:lnTo>
                  <a:lnTo>
                    <a:pt x="1011656" y="0"/>
                  </a:lnTo>
                  <a:lnTo>
                    <a:pt x="1011921" y="2644278"/>
                  </a:lnTo>
                  <a:close/>
                </a:path>
              </a:pathLst>
            </a:custGeom>
            <a:solidFill>
              <a:srgbClr val="A66B98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" name="object 18"/>
          <p:cNvSpPr txBox="1"/>
          <p:nvPr/>
        </p:nvSpPr>
        <p:spPr>
          <a:xfrm>
            <a:off x="16214140" y="5815691"/>
            <a:ext cx="1523365" cy="6102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549275" marR="5080" indent="-537210">
              <a:lnSpc>
                <a:spcPct val="116300"/>
              </a:lnSpc>
              <a:spcBef>
                <a:spcPts val="100"/>
              </a:spcBef>
            </a:pPr>
            <a:r>
              <a:rPr dirty="0" sz="1650" spc="-145">
                <a:latin typeface="Verdana"/>
                <a:cs typeface="Verdana"/>
              </a:rPr>
              <a:t>T</a:t>
            </a:r>
            <a:r>
              <a:rPr dirty="0" sz="1650" spc="-40">
                <a:latin typeface="Verdana"/>
                <a:cs typeface="Verdana"/>
              </a:rPr>
              <a:t>r</a:t>
            </a:r>
            <a:r>
              <a:rPr dirty="0" sz="1650" spc="-25">
                <a:latin typeface="Verdana"/>
                <a:cs typeface="Verdana"/>
              </a:rPr>
              <a:t>ansport</a:t>
            </a:r>
            <a:r>
              <a:rPr dirty="0" sz="1650" spc="-40">
                <a:latin typeface="Verdana"/>
                <a:cs typeface="Verdana"/>
              </a:rPr>
              <a:t>a</a:t>
            </a:r>
            <a:r>
              <a:rPr dirty="0" sz="1650">
                <a:latin typeface="Verdana"/>
                <a:cs typeface="Verdana"/>
              </a:rPr>
              <a:t>tion  </a:t>
            </a:r>
            <a:r>
              <a:rPr dirty="0" sz="1650" spc="-215">
                <a:latin typeface="Verdana"/>
                <a:cs typeface="Verdana"/>
              </a:rPr>
              <a:t>25%</a:t>
            </a:r>
            <a:endParaRPr sz="1650">
              <a:latin typeface="Verdana"/>
              <a:cs typeface="Verdan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9455112" y="6482269"/>
            <a:ext cx="1329055" cy="6108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79730" marR="5080" indent="-367665">
              <a:lnSpc>
                <a:spcPct val="116300"/>
              </a:lnSpc>
              <a:spcBef>
                <a:spcPts val="100"/>
              </a:spcBef>
            </a:pPr>
            <a:r>
              <a:rPr dirty="0" sz="1650" spc="-15">
                <a:latin typeface="Verdana"/>
                <a:cs typeface="Verdana"/>
              </a:rPr>
              <a:t>Labour</a:t>
            </a:r>
            <a:r>
              <a:rPr dirty="0" sz="1650" spc="-180">
                <a:latin typeface="Verdana"/>
                <a:cs typeface="Verdana"/>
              </a:rPr>
              <a:t> </a:t>
            </a:r>
            <a:r>
              <a:rPr dirty="0" sz="1650" spc="-145">
                <a:latin typeface="Verdana"/>
                <a:cs typeface="Verdana"/>
              </a:rPr>
              <a:t>W</a:t>
            </a:r>
            <a:r>
              <a:rPr dirty="0" sz="1650" spc="-100">
                <a:latin typeface="Verdana"/>
                <a:cs typeface="Verdana"/>
              </a:rPr>
              <a:t>a</a:t>
            </a:r>
            <a:r>
              <a:rPr dirty="0" sz="1650" spc="-114">
                <a:latin typeface="Verdana"/>
                <a:cs typeface="Verdana"/>
              </a:rPr>
              <a:t>g</a:t>
            </a:r>
            <a:r>
              <a:rPr dirty="0" sz="1650" spc="-30">
                <a:latin typeface="Verdana"/>
                <a:cs typeface="Verdana"/>
              </a:rPr>
              <a:t>e  </a:t>
            </a:r>
            <a:r>
              <a:rPr dirty="0" sz="1650" spc="-185">
                <a:latin typeface="Verdana"/>
                <a:cs typeface="Verdana"/>
              </a:rPr>
              <a:t>18.8%</a:t>
            </a:r>
            <a:endParaRPr sz="1650">
              <a:latin typeface="Verdana"/>
              <a:cs typeface="Verdan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4011696" y="2979968"/>
            <a:ext cx="1322705" cy="523240"/>
          </a:xfrm>
          <a:prstGeom prst="rect">
            <a:avLst/>
          </a:prstGeom>
        </p:spPr>
        <p:txBody>
          <a:bodyPr wrap="square" lIns="0" tIns="24130" rIns="0" bIns="0" rtlCol="0" vert="horz">
            <a:spAutoFit/>
          </a:bodyPr>
          <a:lstStyle/>
          <a:p>
            <a:pPr marL="379095" marR="5080" indent="-367030">
              <a:lnSpc>
                <a:spcPts val="1939"/>
              </a:lnSpc>
              <a:spcBef>
                <a:spcPts val="190"/>
              </a:spcBef>
            </a:pPr>
            <a:r>
              <a:rPr dirty="0" sz="1650" spc="-75">
                <a:latin typeface="Verdana"/>
                <a:cs typeface="Verdana"/>
              </a:rPr>
              <a:t>R</a:t>
            </a:r>
            <a:r>
              <a:rPr dirty="0" sz="1650" spc="-80">
                <a:latin typeface="Verdana"/>
                <a:cs typeface="Verdana"/>
              </a:rPr>
              <a:t>a</a:t>
            </a:r>
            <a:r>
              <a:rPr dirty="0" sz="1650" spc="-60">
                <a:latin typeface="Verdana"/>
                <a:cs typeface="Verdana"/>
              </a:rPr>
              <a:t>w</a:t>
            </a:r>
            <a:r>
              <a:rPr dirty="0" sz="1650" spc="-180">
                <a:latin typeface="Verdana"/>
                <a:cs typeface="Verdana"/>
              </a:rPr>
              <a:t> </a:t>
            </a:r>
            <a:r>
              <a:rPr dirty="0" sz="1650" spc="10">
                <a:latin typeface="Verdana"/>
                <a:cs typeface="Verdana"/>
              </a:rPr>
              <a:t>M</a:t>
            </a:r>
            <a:r>
              <a:rPr dirty="0" sz="1650" spc="-10">
                <a:latin typeface="Verdana"/>
                <a:cs typeface="Verdana"/>
              </a:rPr>
              <a:t>a</a:t>
            </a:r>
            <a:r>
              <a:rPr dirty="0" sz="1650" spc="5">
                <a:latin typeface="Verdana"/>
                <a:cs typeface="Verdana"/>
              </a:rPr>
              <a:t>t</a:t>
            </a:r>
            <a:r>
              <a:rPr dirty="0" sz="1650" spc="-25">
                <a:latin typeface="Verdana"/>
                <a:cs typeface="Verdana"/>
              </a:rPr>
              <a:t>erial  </a:t>
            </a:r>
            <a:r>
              <a:rPr dirty="0" sz="1650" spc="-200">
                <a:latin typeface="Verdana"/>
                <a:cs typeface="Verdana"/>
              </a:rPr>
              <a:t>12.5%</a:t>
            </a:r>
            <a:endParaRPr sz="1650">
              <a:latin typeface="Verdana"/>
              <a:cs typeface="Verdan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4099533" y="8762898"/>
            <a:ext cx="1145540" cy="523240"/>
          </a:xfrm>
          <a:prstGeom prst="rect">
            <a:avLst/>
          </a:prstGeom>
        </p:spPr>
        <p:txBody>
          <a:bodyPr wrap="square" lIns="0" tIns="24130" rIns="0" bIns="0" rtlCol="0" vert="horz">
            <a:spAutoFit/>
          </a:bodyPr>
          <a:lstStyle/>
          <a:p>
            <a:pPr marL="283845" marR="5080" indent="-271780">
              <a:lnSpc>
                <a:spcPts val="1939"/>
              </a:lnSpc>
              <a:spcBef>
                <a:spcPts val="190"/>
              </a:spcBef>
            </a:pPr>
            <a:r>
              <a:rPr dirty="0" sz="1650" spc="-145">
                <a:latin typeface="Verdana"/>
                <a:cs typeface="Verdana"/>
              </a:rPr>
              <a:t>W</a:t>
            </a:r>
            <a:r>
              <a:rPr dirty="0" sz="1650" spc="-60">
                <a:latin typeface="Verdana"/>
                <a:cs typeface="Verdana"/>
              </a:rPr>
              <a:t>a</a:t>
            </a:r>
            <a:r>
              <a:rPr dirty="0" sz="1650" spc="-65">
                <a:latin typeface="Verdana"/>
                <a:cs typeface="Verdana"/>
              </a:rPr>
              <a:t>r</a:t>
            </a:r>
            <a:r>
              <a:rPr dirty="0" sz="1650" spc="-25">
                <a:latin typeface="Verdana"/>
                <a:cs typeface="Verdana"/>
              </a:rPr>
              <a:t>ehouse  </a:t>
            </a:r>
            <a:r>
              <a:rPr dirty="0" sz="1650" spc="-200">
                <a:latin typeface="Verdana"/>
                <a:cs typeface="Verdana"/>
              </a:rPr>
              <a:t>12.5%</a:t>
            </a:r>
            <a:endParaRPr sz="1650">
              <a:latin typeface="Verdana"/>
              <a:cs typeface="Verdana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1758245" y="8704708"/>
            <a:ext cx="1026794" cy="6108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34315" marR="5080" indent="-222250">
              <a:lnSpc>
                <a:spcPct val="116399"/>
              </a:lnSpc>
              <a:spcBef>
                <a:spcPts val="100"/>
              </a:spcBef>
            </a:pPr>
            <a:r>
              <a:rPr dirty="0" sz="1650" spc="-40">
                <a:latin typeface="Verdana"/>
                <a:cs typeface="Verdana"/>
              </a:rPr>
              <a:t>Mar</a:t>
            </a:r>
            <a:r>
              <a:rPr dirty="0" sz="1650" spc="-55">
                <a:latin typeface="Verdana"/>
                <a:cs typeface="Verdana"/>
              </a:rPr>
              <a:t>k</a:t>
            </a:r>
            <a:r>
              <a:rPr dirty="0" sz="1650" spc="-35">
                <a:latin typeface="Verdana"/>
                <a:cs typeface="Verdana"/>
              </a:rPr>
              <a:t>eting  </a:t>
            </a:r>
            <a:r>
              <a:rPr dirty="0" sz="1650" spc="-200">
                <a:latin typeface="Verdana"/>
                <a:cs typeface="Verdana"/>
              </a:rPr>
              <a:t>12.5%</a:t>
            </a:r>
            <a:endParaRPr sz="1650">
              <a:latin typeface="Verdana"/>
              <a:cs typeface="Verdana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0837135" y="3557242"/>
            <a:ext cx="824230" cy="6108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93980" marR="5080" indent="-81915">
              <a:lnSpc>
                <a:spcPct val="116300"/>
              </a:lnSpc>
              <a:spcBef>
                <a:spcPts val="100"/>
              </a:spcBef>
            </a:pPr>
            <a:r>
              <a:rPr dirty="0" sz="1650" spc="-145">
                <a:latin typeface="Verdana"/>
                <a:cs typeface="Verdana"/>
              </a:rPr>
              <a:t>T</a:t>
            </a:r>
            <a:r>
              <a:rPr dirty="0" sz="1650" spc="-40">
                <a:latin typeface="Verdana"/>
                <a:cs typeface="Verdana"/>
              </a:rPr>
              <a:t>r</a:t>
            </a:r>
            <a:r>
              <a:rPr dirty="0" sz="1650" spc="-45">
                <a:latin typeface="Verdana"/>
                <a:cs typeface="Verdana"/>
              </a:rPr>
              <a:t>aining  </a:t>
            </a:r>
            <a:r>
              <a:rPr dirty="0" sz="1650" spc="-200">
                <a:latin typeface="Verdana"/>
                <a:cs typeface="Verdana"/>
              </a:rPr>
              <a:t>12.5%</a:t>
            </a:r>
            <a:endParaRPr sz="1650">
              <a:latin typeface="Verdana"/>
              <a:cs typeface="Verdana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2531228" y="2933346"/>
            <a:ext cx="715645" cy="523240"/>
          </a:xfrm>
          <a:prstGeom prst="rect">
            <a:avLst/>
          </a:prstGeom>
        </p:spPr>
        <p:txBody>
          <a:bodyPr wrap="square" lIns="0" tIns="24130" rIns="0" bIns="0" rtlCol="0" vert="horz">
            <a:spAutoFit/>
          </a:bodyPr>
          <a:lstStyle/>
          <a:p>
            <a:pPr marL="116839" marR="5080" indent="-104775">
              <a:lnSpc>
                <a:spcPts val="1939"/>
              </a:lnSpc>
              <a:spcBef>
                <a:spcPts val="190"/>
              </a:spcBef>
            </a:pPr>
            <a:r>
              <a:rPr dirty="0" sz="1650" spc="-20">
                <a:latin typeface="Verdana"/>
                <a:cs typeface="Verdana"/>
              </a:rPr>
              <a:t>Others  </a:t>
            </a:r>
            <a:r>
              <a:rPr dirty="0" sz="1650" spc="-175">
                <a:latin typeface="Verdana"/>
                <a:cs typeface="Verdana"/>
              </a:rPr>
              <a:t>6.3%</a:t>
            </a:r>
            <a:endParaRPr sz="16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5712460" cy="762000"/>
          </a:xfrm>
          <a:custGeom>
            <a:avLst/>
            <a:gdLst/>
            <a:ahLst/>
            <a:cxnLst/>
            <a:rect l="l" t="t" r="r" b="b"/>
            <a:pathLst>
              <a:path w="5712460" h="762000">
                <a:moveTo>
                  <a:pt x="4942188" y="761999"/>
                </a:moveTo>
                <a:lnTo>
                  <a:pt x="0" y="761999"/>
                </a:lnTo>
                <a:lnTo>
                  <a:pt x="0" y="0"/>
                </a:lnTo>
                <a:lnTo>
                  <a:pt x="5712321" y="0"/>
                </a:lnTo>
                <a:lnTo>
                  <a:pt x="5712321" y="1374"/>
                </a:lnTo>
                <a:lnTo>
                  <a:pt x="4942188" y="761999"/>
                </a:lnTo>
                <a:close/>
              </a:path>
            </a:pathLst>
          </a:custGeom>
          <a:solidFill>
            <a:srgbClr val="255C8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2575626" y="9525000"/>
            <a:ext cx="5712460" cy="762000"/>
          </a:xfrm>
          <a:custGeom>
            <a:avLst/>
            <a:gdLst/>
            <a:ahLst/>
            <a:cxnLst/>
            <a:rect l="l" t="t" r="r" b="b"/>
            <a:pathLst>
              <a:path w="5712459" h="762000">
                <a:moveTo>
                  <a:pt x="770133" y="0"/>
                </a:moveTo>
                <a:lnTo>
                  <a:pt x="5712373" y="0"/>
                </a:lnTo>
                <a:lnTo>
                  <a:pt x="5712373" y="761999"/>
                </a:lnTo>
                <a:lnTo>
                  <a:pt x="0" y="761999"/>
                </a:lnTo>
                <a:lnTo>
                  <a:pt x="0" y="760625"/>
                </a:lnTo>
                <a:lnTo>
                  <a:pt x="770133" y="0"/>
                </a:lnTo>
                <a:close/>
              </a:path>
            </a:pathLst>
          </a:custGeom>
          <a:solidFill>
            <a:srgbClr val="255C8B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4" name="object 4"/>
          <p:cNvGrpSpPr/>
          <p:nvPr/>
        </p:nvGrpSpPr>
        <p:grpSpPr>
          <a:xfrm>
            <a:off x="13550994" y="265705"/>
            <a:ext cx="1090930" cy="953135"/>
            <a:chOff x="13550994" y="265705"/>
            <a:chExt cx="1090930" cy="953135"/>
          </a:xfrm>
        </p:grpSpPr>
        <p:sp>
          <p:nvSpPr>
            <p:cNvPr id="5" name="object 5"/>
            <p:cNvSpPr/>
            <p:nvPr/>
          </p:nvSpPr>
          <p:spPr>
            <a:xfrm>
              <a:off x="13680864" y="407633"/>
              <a:ext cx="831215" cy="716280"/>
            </a:xfrm>
            <a:custGeom>
              <a:avLst/>
              <a:gdLst/>
              <a:ahLst/>
              <a:cxnLst/>
              <a:rect l="l" t="t" r="r" b="b"/>
              <a:pathLst>
                <a:path w="831215" h="716280">
                  <a:moveTo>
                    <a:pt x="830674" y="715998"/>
                  </a:moveTo>
                  <a:lnTo>
                    <a:pt x="0" y="715998"/>
                  </a:lnTo>
                  <a:lnTo>
                    <a:pt x="415360" y="0"/>
                  </a:lnTo>
                  <a:lnTo>
                    <a:pt x="830674" y="715998"/>
                  </a:lnTo>
                  <a:close/>
                </a:path>
              </a:pathLst>
            </a:custGeom>
            <a:solidFill>
              <a:srgbClr val="EFF4F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3550994" y="265705"/>
              <a:ext cx="1090930" cy="953135"/>
            </a:xfrm>
            <a:custGeom>
              <a:avLst/>
              <a:gdLst/>
              <a:ahLst/>
              <a:cxnLst/>
              <a:rect l="l" t="t" r="r" b="b"/>
              <a:pathLst>
                <a:path w="1090930" h="953135">
                  <a:moveTo>
                    <a:pt x="1042861" y="952519"/>
                  </a:moveTo>
                  <a:lnTo>
                    <a:pt x="47545" y="952519"/>
                  </a:lnTo>
                  <a:lnTo>
                    <a:pt x="35126" y="950879"/>
                  </a:lnTo>
                  <a:lnTo>
                    <a:pt x="1598" y="917348"/>
                  </a:lnTo>
                  <a:lnTo>
                    <a:pt x="0" y="905195"/>
                  </a:lnTo>
                  <a:lnTo>
                    <a:pt x="1598" y="893054"/>
                  </a:lnTo>
                  <a:lnTo>
                    <a:pt x="504032" y="23661"/>
                  </a:lnTo>
                  <a:lnTo>
                    <a:pt x="545230" y="0"/>
                  </a:lnTo>
                  <a:lnTo>
                    <a:pt x="557618" y="1636"/>
                  </a:lnTo>
                  <a:lnTo>
                    <a:pt x="654984" y="141928"/>
                  </a:lnTo>
                  <a:lnTo>
                    <a:pt x="545230" y="141928"/>
                  </a:lnTo>
                  <a:lnTo>
                    <a:pt x="129869" y="857926"/>
                  </a:lnTo>
                  <a:lnTo>
                    <a:pt x="1070310" y="857926"/>
                  </a:lnTo>
                  <a:lnTo>
                    <a:pt x="1084020" y="881562"/>
                  </a:lnTo>
                  <a:lnTo>
                    <a:pt x="1088804" y="893054"/>
                  </a:lnTo>
                  <a:lnTo>
                    <a:pt x="1090399" y="905195"/>
                  </a:lnTo>
                  <a:lnTo>
                    <a:pt x="1088804" y="917348"/>
                  </a:lnTo>
                  <a:lnTo>
                    <a:pt x="1084020" y="928877"/>
                  </a:lnTo>
                  <a:lnTo>
                    <a:pt x="1076406" y="938735"/>
                  </a:lnTo>
                  <a:lnTo>
                    <a:pt x="1066637" y="946177"/>
                  </a:lnTo>
                  <a:lnTo>
                    <a:pt x="1055270" y="950879"/>
                  </a:lnTo>
                  <a:lnTo>
                    <a:pt x="1042861" y="952519"/>
                  </a:lnTo>
                  <a:close/>
                </a:path>
                <a:path w="1090930" h="953135">
                  <a:moveTo>
                    <a:pt x="1070310" y="857926"/>
                  </a:moveTo>
                  <a:lnTo>
                    <a:pt x="960544" y="857926"/>
                  </a:lnTo>
                  <a:lnTo>
                    <a:pt x="545230" y="141928"/>
                  </a:lnTo>
                  <a:lnTo>
                    <a:pt x="654984" y="141928"/>
                  </a:lnTo>
                  <a:lnTo>
                    <a:pt x="1070310" y="857926"/>
                  </a:lnTo>
                  <a:close/>
                </a:path>
              </a:pathLst>
            </a:custGeom>
            <a:solidFill>
              <a:srgbClr val="E7595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4034968" y="601247"/>
              <a:ext cx="123189" cy="364490"/>
            </a:xfrm>
            <a:custGeom>
              <a:avLst/>
              <a:gdLst/>
              <a:ahLst/>
              <a:cxnLst/>
              <a:rect l="l" t="t" r="r" b="b"/>
              <a:pathLst>
                <a:path w="123190" h="364490">
                  <a:moveTo>
                    <a:pt x="61243" y="364361"/>
                  </a:moveTo>
                  <a:lnTo>
                    <a:pt x="54428" y="364361"/>
                  </a:lnTo>
                  <a:lnTo>
                    <a:pt x="47816" y="360663"/>
                  </a:lnTo>
                  <a:lnTo>
                    <a:pt x="0" y="43911"/>
                  </a:lnTo>
                  <a:lnTo>
                    <a:pt x="3526" y="29321"/>
                  </a:lnTo>
                  <a:lnTo>
                    <a:pt x="16054" y="15085"/>
                  </a:lnTo>
                  <a:lnTo>
                    <a:pt x="35866" y="4284"/>
                  </a:lnTo>
                  <a:lnTo>
                    <a:pt x="61243" y="0"/>
                  </a:lnTo>
                  <a:lnTo>
                    <a:pt x="85783" y="3993"/>
                  </a:lnTo>
                  <a:lnTo>
                    <a:pt x="105215" y="14135"/>
                  </a:lnTo>
                  <a:lnTo>
                    <a:pt x="118000" y="27665"/>
                  </a:lnTo>
                  <a:lnTo>
                    <a:pt x="122604" y="41824"/>
                  </a:lnTo>
                  <a:lnTo>
                    <a:pt x="122604" y="43239"/>
                  </a:lnTo>
                  <a:lnTo>
                    <a:pt x="122492" y="43911"/>
                  </a:lnTo>
                  <a:lnTo>
                    <a:pt x="89715" y="331250"/>
                  </a:lnTo>
                  <a:lnTo>
                    <a:pt x="86283" y="344146"/>
                  </a:lnTo>
                  <a:lnTo>
                    <a:pt x="79774" y="354670"/>
                  </a:lnTo>
                  <a:lnTo>
                    <a:pt x="71117" y="361762"/>
                  </a:lnTo>
                  <a:lnTo>
                    <a:pt x="61243" y="364361"/>
                  </a:lnTo>
                  <a:close/>
                </a:path>
              </a:pathLst>
            </a:custGeom>
            <a:solidFill>
              <a:srgbClr val="29374B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046534" y="982643"/>
              <a:ext cx="99380" cy="98870"/>
            </a:xfrm>
            <a:prstGeom prst="rect">
              <a:avLst/>
            </a:prstGeom>
          </p:spPr>
        </p:pic>
      </p:grp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081028" y="2999896"/>
            <a:ext cx="2617615" cy="2619375"/>
          </a:xfrm>
          <a:prstGeom prst="rect">
            <a:avLst/>
          </a:prstGeom>
        </p:spPr>
      </p:pic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5701012" y="273050"/>
            <a:ext cx="7426325" cy="9398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0" spc="-455">
                <a:solidFill>
                  <a:srgbClr val="C74E33"/>
                </a:solidFill>
              </a:rPr>
              <a:t>Problems</a:t>
            </a:r>
            <a:r>
              <a:rPr dirty="0" sz="6000" spc="-640">
                <a:solidFill>
                  <a:srgbClr val="C74E33"/>
                </a:solidFill>
              </a:rPr>
              <a:t> </a:t>
            </a:r>
            <a:r>
              <a:rPr dirty="0" sz="6000" spc="-445">
                <a:solidFill>
                  <a:srgbClr val="C74E33"/>
                </a:solidFill>
              </a:rPr>
              <a:t>Identified</a:t>
            </a:r>
            <a:endParaRPr sz="6000"/>
          </a:p>
        </p:txBody>
      </p:sp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914970" y="3441331"/>
            <a:ext cx="3319648" cy="2151338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11355213" y="5775290"/>
            <a:ext cx="2689860" cy="1080770"/>
          </a:xfrm>
          <a:prstGeom prst="rect">
            <a:avLst/>
          </a:prstGeom>
        </p:spPr>
        <p:txBody>
          <a:bodyPr wrap="square" lIns="0" tIns="52069" rIns="0" bIns="0" rtlCol="0" vert="horz">
            <a:spAutoFit/>
          </a:bodyPr>
          <a:lstStyle/>
          <a:p>
            <a:pPr algn="ctr" marL="12700" marR="5080">
              <a:lnSpc>
                <a:spcPts val="2680"/>
              </a:lnSpc>
              <a:spcBef>
                <a:spcPts val="409"/>
              </a:spcBef>
            </a:pPr>
            <a:r>
              <a:rPr dirty="0" sz="2450" spc="-195" b="1">
                <a:latin typeface="Verdana"/>
                <a:cs typeface="Verdana"/>
              </a:rPr>
              <a:t>Lack</a:t>
            </a:r>
            <a:r>
              <a:rPr dirty="0" sz="2450" spc="-260" b="1">
                <a:latin typeface="Verdana"/>
                <a:cs typeface="Verdana"/>
              </a:rPr>
              <a:t> </a:t>
            </a:r>
            <a:r>
              <a:rPr dirty="0" sz="2450" spc="-114" b="1">
                <a:latin typeface="Verdana"/>
                <a:cs typeface="Verdana"/>
              </a:rPr>
              <a:t>of</a:t>
            </a:r>
            <a:r>
              <a:rPr dirty="0" sz="2450" spc="-260" b="1">
                <a:latin typeface="Verdana"/>
                <a:cs typeface="Verdana"/>
              </a:rPr>
              <a:t> </a:t>
            </a:r>
            <a:r>
              <a:rPr dirty="0" sz="2450" spc="-60" b="1">
                <a:latin typeface="Verdana"/>
                <a:cs typeface="Verdana"/>
              </a:rPr>
              <a:t>Job  </a:t>
            </a:r>
            <a:r>
              <a:rPr dirty="0" sz="2450" spc="-160" b="1">
                <a:latin typeface="Verdana"/>
                <a:cs typeface="Verdana"/>
              </a:rPr>
              <a:t>Opportunities</a:t>
            </a:r>
            <a:r>
              <a:rPr dirty="0" sz="2450" spc="-260" b="1">
                <a:latin typeface="Verdana"/>
                <a:cs typeface="Verdana"/>
              </a:rPr>
              <a:t> </a:t>
            </a:r>
            <a:r>
              <a:rPr dirty="0" sz="2450" spc="-120" b="1">
                <a:latin typeface="Verdana"/>
                <a:cs typeface="Verdana"/>
              </a:rPr>
              <a:t>for  </a:t>
            </a:r>
            <a:r>
              <a:rPr dirty="0" sz="2450" spc="-180" b="1">
                <a:latin typeface="Verdana"/>
                <a:cs typeface="Verdana"/>
              </a:rPr>
              <a:t>rural</a:t>
            </a:r>
            <a:r>
              <a:rPr dirty="0" sz="2450" spc="-260" b="1">
                <a:latin typeface="Verdana"/>
                <a:cs typeface="Verdana"/>
              </a:rPr>
              <a:t> </a:t>
            </a:r>
            <a:r>
              <a:rPr dirty="0" sz="2450" spc="-265" b="1">
                <a:latin typeface="Verdana"/>
                <a:cs typeface="Verdana"/>
              </a:rPr>
              <a:t>Women</a:t>
            </a:r>
            <a:endParaRPr sz="2450">
              <a:latin typeface="Verdana"/>
              <a:cs typeface="Verdan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333301" y="5621664"/>
            <a:ext cx="6482715" cy="2055495"/>
          </a:xfrm>
          <a:prstGeom prst="rect">
            <a:avLst/>
          </a:prstGeom>
        </p:spPr>
        <p:txBody>
          <a:bodyPr wrap="square" lIns="0" tIns="127635" rIns="0" bIns="0" rtlCol="0" vert="horz">
            <a:spAutoFit/>
          </a:bodyPr>
          <a:lstStyle/>
          <a:p>
            <a:pPr algn="ctr" marR="362585">
              <a:lnSpc>
                <a:spcPct val="100000"/>
              </a:lnSpc>
              <a:spcBef>
                <a:spcPts val="1005"/>
              </a:spcBef>
            </a:pPr>
            <a:r>
              <a:rPr dirty="0" sz="3500" spc="-250" b="1">
                <a:latin typeface="Verdana"/>
                <a:cs typeface="Verdana"/>
              </a:rPr>
              <a:t>Fast</a:t>
            </a:r>
            <a:r>
              <a:rPr dirty="0" sz="3500" spc="-365" b="1">
                <a:latin typeface="Verdana"/>
                <a:cs typeface="Verdana"/>
              </a:rPr>
              <a:t> </a:t>
            </a:r>
            <a:r>
              <a:rPr dirty="0" sz="3500" spc="-254" b="1">
                <a:latin typeface="Verdana"/>
                <a:cs typeface="Verdana"/>
              </a:rPr>
              <a:t>Fashion</a:t>
            </a:r>
            <a:endParaRPr sz="3500">
              <a:latin typeface="Verdana"/>
              <a:cs typeface="Verdana"/>
            </a:endParaRPr>
          </a:p>
          <a:p>
            <a:pPr marL="12700" marR="5080" indent="577850">
              <a:lnSpc>
                <a:spcPct val="118200"/>
              </a:lnSpc>
              <a:spcBef>
                <a:spcPts val="90"/>
              </a:spcBef>
            </a:pPr>
            <a:r>
              <a:rPr dirty="0" sz="1900" spc="-10">
                <a:latin typeface="Verdana"/>
                <a:cs typeface="Verdana"/>
              </a:rPr>
              <a:t>F</a:t>
            </a:r>
            <a:r>
              <a:rPr dirty="0" sz="1900" spc="-75">
                <a:latin typeface="Verdana"/>
                <a:cs typeface="Verdana"/>
              </a:rPr>
              <a:t>a</a:t>
            </a:r>
            <a:r>
              <a:rPr dirty="0" sz="1900" spc="-35">
                <a:latin typeface="Verdana"/>
                <a:cs typeface="Verdana"/>
              </a:rPr>
              <a:t>s</a:t>
            </a:r>
            <a:r>
              <a:rPr dirty="0" sz="1900" spc="40">
                <a:latin typeface="Verdana"/>
                <a:cs typeface="Verdana"/>
              </a:rPr>
              <a:t>t</a:t>
            </a:r>
            <a:r>
              <a:rPr dirty="0" sz="1900" spc="-200">
                <a:latin typeface="Verdana"/>
                <a:cs typeface="Verdana"/>
              </a:rPr>
              <a:t> </a:t>
            </a:r>
            <a:r>
              <a:rPr dirty="0" sz="1900" spc="70">
                <a:latin typeface="Verdana"/>
                <a:cs typeface="Verdana"/>
              </a:rPr>
              <a:t>f</a:t>
            </a:r>
            <a:r>
              <a:rPr dirty="0" sz="1900" spc="-75">
                <a:latin typeface="Verdana"/>
                <a:cs typeface="Verdana"/>
              </a:rPr>
              <a:t>a</a:t>
            </a:r>
            <a:r>
              <a:rPr dirty="0" sz="1900" spc="-35">
                <a:latin typeface="Verdana"/>
                <a:cs typeface="Verdana"/>
              </a:rPr>
              <a:t>s</a:t>
            </a:r>
            <a:r>
              <a:rPr dirty="0" sz="1900" spc="-15">
                <a:latin typeface="Verdana"/>
                <a:cs typeface="Verdana"/>
              </a:rPr>
              <a:t>h</a:t>
            </a:r>
            <a:r>
              <a:rPr dirty="0" sz="1900" spc="-10">
                <a:latin typeface="Verdana"/>
                <a:cs typeface="Verdana"/>
              </a:rPr>
              <a:t>i</a:t>
            </a:r>
            <a:r>
              <a:rPr dirty="0" sz="1900" spc="30">
                <a:latin typeface="Verdana"/>
                <a:cs typeface="Verdana"/>
              </a:rPr>
              <a:t>o</a:t>
            </a:r>
            <a:r>
              <a:rPr dirty="0" sz="1900" spc="-10">
                <a:latin typeface="Verdana"/>
                <a:cs typeface="Verdana"/>
              </a:rPr>
              <a:t>n</a:t>
            </a:r>
            <a:r>
              <a:rPr dirty="0" sz="1900" spc="-200">
                <a:latin typeface="Verdana"/>
                <a:cs typeface="Verdana"/>
              </a:rPr>
              <a:t> </a:t>
            </a:r>
            <a:r>
              <a:rPr dirty="0" sz="1900" spc="50">
                <a:latin typeface="Verdana"/>
                <a:cs typeface="Verdana"/>
              </a:rPr>
              <a:t>p</a:t>
            </a:r>
            <a:r>
              <a:rPr dirty="0" sz="1900" spc="-15">
                <a:latin typeface="Verdana"/>
                <a:cs typeface="Verdana"/>
              </a:rPr>
              <a:t>r</a:t>
            </a:r>
            <a:r>
              <a:rPr dirty="0" sz="1900" spc="30">
                <a:latin typeface="Verdana"/>
                <a:cs typeface="Verdana"/>
              </a:rPr>
              <a:t>o</a:t>
            </a:r>
            <a:r>
              <a:rPr dirty="0" sz="1900" spc="-85">
                <a:latin typeface="Verdana"/>
                <a:cs typeface="Verdana"/>
              </a:rPr>
              <a:t>m</a:t>
            </a:r>
            <a:r>
              <a:rPr dirty="0" sz="1900" spc="30">
                <a:latin typeface="Verdana"/>
                <a:cs typeface="Verdana"/>
              </a:rPr>
              <a:t>o</a:t>
            </a:r>
            <a:r>
              <a:rPr dirty="0" sz="1900" spc="35">
                <a:latin typeface="Verdana"/>
                <a:cs typeface="Verdana"/>
              </a:rPr>
              <a:t>t</a:t>
            </a:r>
            <a:r>
              <a:rPr dirty="0" sz="1900" spc="-30">
                <a:latin typeface="Verdana"/>
                <a:cs typeface="Verdana"/>
              </a:rPr>
              <a:t>e</a:t>
            </a:r>
            <a:r>
              <a:rPr dirty="0" sz="1900" spc="-30">
                <a:latin typeface="Verdana"/>
                <a:cs typeface="Verdana"/>
              </a:rPr>
              <a:t>s</a:t>
            </a:r>
            <a:r>
              <a:rPr dirty="0" sz="1900" spc="-200">
                <a:latin typeface="Verdana"/>
                <a:cs typeface="Verdana"/>
              </a:rPr>
              <a:t> </a:t>
            </a:r>
            <a:r>
              <a:rPr dirty="0" sz="1900" spc="30">
                <a:latin typeface="Verdana"/>
                <a:cs typeface="Verdana"/>
              </a:rPr>
              <a:t>o</a:t>
            </a:r>
            <a:r>
              <a:rPr dirty="0" sz="1900" spc="-30">
                <a:latin typeface="Verdana"/>
                <a:cs typeface="Verdana"/>
              </a:rPr>
              <a:t>v</a:t>
            </a:r>
            <a:r>
              <a:rPr dirty="0" sz="1900" spc="-30">
                <a:latin typeface="Verdana"/>
                <a:cs typeface="Verdana"/>
              </a:rPr>
              <a:t>e</a:t>
            </a:r>
            <a:r>
              <a:rPr dirty="0" sz="1900" spc="-15">
                <a:latin typeface="Verdana"/>
                <a:cs typeface="Verdana"/>
              </a:rPr>
              <a:t>r</a:t>
            </a:r>
            <a:r>
              <a:rPr dirty="0" sz="1900" spc="75">
                <a:latin typeface="Verdana"/>
                <a:cs typeface="Verdana"/>
              </a:rPr>
              <a:t>c</a:t>
            </a:r>
            <a:r>
              <a:rPr dirty="0" sz="1900" spc="30">
                <a:latin typeface="Verdana"/>
                <a:cs typeface="Verdana"/>
              </a:rPr>
              <a:t>o</a:t>
            </a:r>
            <a:r>
              <a:rPr dirty="0" sz="1900" spc="-15">
                <a:latin typeface="Verdana"/>
                <a:cs typeface="Verdana"/>
              </a:rPr>
              <a:t>n</a:t>
            </a:r>
            <a:r>
              <a:rPr dirty="0" sz="1900" spc="-35">
                <a:latin typeface="Verdana"/>
                <a:cs typeface="Verdana"/>
              </a:rPr>
              <a:t>s</a:t>
            </a:r>
            <a:r>
              <a:rPr dirty="0" sz="1900" spc="-30">
                <a:latin typeface="Verdana"/>
                <a:cs typeface="Verdana"/>
              </a:rPr>
              <a:t>u</a:t>
            </a:r>
            <a:r>
              <a:rPr dirty="0" sz="1900" spc="-85">
                <a:latin typeface="Verdana"/>
                <a:cs typeface="Verdana"/>
              </a:rPr>
              <a:t>m</a:t>
            </a:r>
            <a:r>
              <a:rPr dirty="0" sz="1900" spc="50">
                <a:latin typeface="Verdana"/>
                <a:cs typeface="Verdana"/>
              </a:rPr>
              <a:t>p</a:t>
            </a:r>
            <a:r>
              <a:rPr dirty="0" sz="1900" spc="35">
                <a:latin typeface="Verdana"/>
                <a:cs typeface="Verdana"/>
              </a:rPr>
              <a:t>t</a:t>
            </a:r>
            <a:r>
              <a:rPr dirty="0" sz="1900" spc="-10">
                <a:latin typeface="Verdana"/>
                <a:cs typeface="Verdana"/>
              </a:rPr>
              <a:t>i</a:t>
            </a:r>
            <a:r>
              <a:rPr dirty="0" sz="1900" spc="30">
                <a:latin typeface="Verdana"/>
                <a:cs typeface="Verdana"/>
              </a:rPr>
              <a:t>o</a:t>
            </a:r>
            <a:r>
              <a:rPr dirty="0" sz="1900" spc="-10">
                <a:latin typeface="Verdana"/>
                <a:cs typeface="Verdana"/>
              </a:rPr>
              <a:t>n</a:t>
            </a:r>
            <a:r>
              <a:rPr dirty="0" sz="1900" spc="-200">
                <a:latin typeface="Verdana"/>
                <a:cs typeface="Verdana"/>
              </a:rPr>
              <a:t> </a:t>
            </a:r>
            <a:r>
              <a:rPr dirty="0" sz="1900" spc="-75">
                <a:latin typeface="Verdana"/>
                <a:cs typeface="Verdana"/>
              </a:rPr>
              <a:t>a</a:t>
            </a:r>
            <a:r>
              <a:rPr dirty="0" sz="1900" spc="-15">
                <a:latin typeface="Verdana"/>
                <a:cs typeface="Verdana"/>
              </a:rPr>
              <a:t>n</a:t>
            </a:r>
            <a:r>
              <a:rPr dirty="0" sz="1900" spc="35">
                <a:latin typeface="Verdana"/>
                <a:cs typeface="Verdana"/>
              </a:rPr>
              <a:t>d  </a:t>
            </a:r>
            <a:r>
              <a:rPr dirty="0" sz="1900">
                <a:latin typeface="Verdana"/>
                <a:cs typeface="Verdana"/>
              </a:rPr>
              <a:t>rapid</a:t>
            </a:r>
            <a:r>
              <a:rPr dirty="0" sz="1900" spc="-195">
                <a:latin typeface="Verdana"/>
                <a:cs typeface="Verdana"/>
              </a:rPr>
              <a:t> </a:t>
            </a:r>
            <a:r>
              <a:rPr dirty="0" sz="1900" spc="-10">
                <a:latin typeface="Verdana"/>
                <a:cs typeface="Verdana"/>
              </a:rPr>
              <a:t>turnover</a:t>
            </a:r>
            <a:r>
              <a:rPr dirty="0" sz="1900" spc="-190">
                <a:latin typeface="Verdana"/>
                <a:cs typeface="Verdana"/>
              </a:rPr>
              <a:t> </a:t>
            </a:r>
            <a:r>
              <a:rPr dirty="0" sz="1900" spc="50">
                <a:latin typeface="Verdana"/>
                <a:cs typeface="Verdana"/>
              </a:rPr>
              <a:t>of</a:t>
            </a:r>
            <a:r>
              <a:rPr dirty="0" sz="1900" spc="-190">
                <a:latin typeface="Verdana"/>
                <a:cs typeface="Verdana"/>
              </a:rPr>
              <a:t> </a:t>
            </a:r>
            <a:r>
              <a:rPr dirty="0" sz="1900">
                <a:latin typeface="Verdana"/>
                <a:cs typeface="Verdana"/>
              </a:rPr>
              <a:t>clothing</a:t>
            </a:r>
            <a:r>
              <a:rPr dirty="0" sz="1900" spc="-190">
                <a:latin typeface="Verdana"/>
                <a:cs typeface="Verdana"/>
              </a:rPr>
              <a:t> </a:t>
            </a:r>
            <a:r>
              <a:rPr dirty="0" sz="1900" spc="-30">
                <a:latin typeface="Verdana"/>
                <a:cs typeface="Verdana"/>
              </a:rPr>
              <a:t>trends,</a:t>
            </a:r>
            <a:r>
              <a:rPr dirty="0" sz="1900" spc="-190">
                <a:latin typeface="Verdana"/>
                <a:cs typeface="Verdana"/>
              </a:rPr>
              <a:t> </a:t>
            </a:r>
            <a:r>
              <a:rPr dirty="0" sz="1900" spc="-25">
                <a:latin typeface="Verdana"/>
                <a:cs typeface="Verdana"/>
              </a:rPr>
              <a:t>leading</a:t>
            </a:r>
            <a:r>
              <a:rPr dirty="0" sz="1900" spc="-190">
                <a:latin typeface="Verdana"/>
                <a:cs typeface="Verdana"/>
              </a:rPr>
              <a:t> </a:t>
            </a:r>
            <a:r>
              <a:rPr dirty="0" sz="1900" spc="35">
                <a:latin typeface="Verdana"/>
                <a:cs typeface="Verdana"/>
              </a:rPr>
              <a:t>to</a:t>
            </a:r>
            <a:r>
              <a:rPr dirty="0" sz="1900" spc="-190">
                <a:latin typeface="Verdana"/>
                <a:cs typeface="Verdana"/>
              </a:rPr>
              <a:t> </a:t>
            </a:r>
            <a:r>
              <a:rPr dirty="0" sz="1900" spc="-10">
                <a:latin typeface="Verdana"/>
                <a:cs typeface="Verdana"/>
              </a:rPr>
              <a:t>significant</a:t>
            </a:r>
            <a:endParaRPr sz="1900">
              <a:latin typeface="Verdana"/>
              <a:cs typeface="Verdana"/>
            </a:endParaRPr>
          </a:p>
          <a:p>
            <a:pPr marL="1341120" marR="292100" indent="-1042035">
              <a:lnSpc>
                <a:spcPct val="118200"/>
              </a:lnSpc>
            </a:pPr>
            <a:r>
              <a:rPr dirty="0" sz="1900" spc="-30">
                <a:latin typeface="Verdana"/>
                <a:cs typeface="Verdana"/>
              </a:rPr>
              <a:t>e</a:t>
            </a:r>
            <a:r>
              <a:rPr dirty="0" sz="1900" spc="-15">
                <a:latin typeface="Verdana"/>
                <a:cs typeface="Verdana"/>
              </a:rPr>
              <a:t>n</a:t>
            </a:r>
            <a:r>
              <a:rPr dirty="0" sz="1900" spc="-30">
                <a:latin typeface="Verdana"/>
                <a:cs typeface="Verdana"/>
              </a:rPr>
              <a:t>v</a:t>
            </a:r>
            <a:r>
              <a:rPr dirty="0" sz="1900" spc="-10">
                <a:latin typeface="Verdana"/>
                <a:cs typeface="Verdana"/>
              </a:rPr>
              <a:t>i</a:t>
            </a:r>
            <a:r>
              <a:rPr dirty="0" sz="1900" spc="-15">
                <a:latin typeface="Verdana"/>
                <a:cs typeface="Verdana"/>
              </a:rPr>
              <a:t>r</a:t>
            </a:r>
            <a:r>
              <a:rPr dirty="0" sz="1900" spc="30">
                <a:latin typeface="Verdana"/>
                <a:cs typeface="Verdana"/>
              </a:rPr>
              <a:t>o</a:t>
            </a:r>
            <a:r>
              <a:rPr dirty="0" sz="1900" spc="-15">
                <a:latin typeface="Verdana"/>
                <a:cs typeface="Verdana"/>
              </a:rPr>
              <a:t>n</a:t>
            </a:r>
            <a:r>
              <a:rPr dirty="0" sz="1900" spc="-85">
                <a:latin typeface="Verdana"/>
                <a:cs typeface="Verdana"/>
              </a:rPr>
              <a:t>m</a:t>
            </a:r>
            <a:r>
              <a:rPr dirty="0" sz="1900" spc="-30">
                <a:latin typeface="Verdana"/>
                <a:cs typeface="Verdana"/>
              </a:rPr>
              <a:t>e</a:t>
            </a:r>
            <a:r>
              <a:rPr dirty="0" sz="1900" spc="-15">
                <a:latin typeface="Verdana"/>
                <a:cs typeface="Verdana"/>
              </a:rPr>
              <a:t>n</a:t>
            </a:r>
            <a:r>
              <a:rPr dirty="0" sz="1900" spc="35">
                <a:latin typeface="Verdana"/>
                <a:cs typeface="Verdana"/>
              </a:rPr>
              <a:t>t</a:t>
            </a:r>
            <a:r>
              <a:rPr dirty="0" sz="1900" spc="-75">
                <a:latin typeface="Verdana"/>
                <a:cs typeface="Verdana"/>
              </a:rPr>
              <a:t>a</a:t>
            </a:r>
            <a:r>
              <a:rPr dirty="0" sz="1900" spc="40">
                <a:latin typeface="Verdana"/>
                <a:cs typeface="Verdana"/>
              </a:rPr>
              <a:t>l</a:t>
            </a:r>
            <a:r>
              <a:rPr dirty="0" sz="1900" spc="-200">
                <a:latin typeface="Verdana"/>
                <a:cs typeface="Verdana"/>
              </a:rPr>
              <a:t> </a:t>
            </a:r>
            <a:r>
              <a:rPr dirty="0" sz="1900" spc="-75">
                <a:latin typeface="Verdana"/>
                <a:cs typeface="Verdana"/>
              </a:rPr>
              <a:t>a</a:t>
            </a:r>
            <a:r>
              <a:rPr dirty="0" sz="1900" spc="-15">
                <a:latin typeface="Verdana"/>
                <a:cs typeface="Verdana"/>
              </a:rPr>
              <a:t>n</a:t>
            </a:r>
            <a:r>
              <a:rPr dirty="0" sz="1900" spc="55">
                <a:latin typeface="Verdana"/>
                <a:cs typeface="Verdana"/>
              </a:rPr>
              <a:t>d</a:t>
            </a:r>
            <a:r>
              <a:rPr dirty="0" sz="1900" spc="-200">
                <a:latin typeface="Verdana"/>
                <a:cs typeface="Verdana"/>
              </a:rPr>
              <a:t> </a:t>
            </a:r>
            <a:r>
              <a:rPr dirty="0" sz="1900" spc="-35">
                <a:latin typeface="Verdana"/>
                <a:cs typeface="Verdana"/>
              </a:rPr>
              <a:t>s</a:t>
            </a:r>
            <a:r>
              <a:rPr dirty="0" sz="1900" spc="30">
                <a:latin typeface="Verdana"/>
                <a:cs typeface="Verdana"/>
              </a:rPr>
              <a:t>o</a:t>
            </a:r>
            <a:r>
              <a:rPr dirty="0" sz="1900" spc="75">
                <a:latin typeface="Verdana"/>
                <a:cs typeface="Verdana"/>
              </a:rPr>
              <a:t>c</a:t>
            </a:r>
            <a:r>
              <a:rPr dirty="0" sz="1900" spc="-10">
                <a:latin typeface="Verdana"/>
                <a:cs typeface="Verdana"/>
              </a:rPr>
              <a:t>i</a:t>
            </a:r>
            <a:r>
              <a:rPr dirty="0" sz="1900" spc="-75">
                <a:latin typeface="Verdana"/>
                <a:cs typeface="Verdana"/>
              </a:rPr>
              <a:t>a</a:t>
            </a:r>
            <a:r>
              <a:rPr dirty="0" sz="1900" spc="40">
                <a:latin typeface="Verdana"/>
                <a:cs typeface="Verdana"/>
              </a:rPr>
              <a:t>l</a:t>
            </a:r>
            <a:r>
              <a:rPr dirty="0" sz="1900" spc="-200">
                <a:latin typeface="Verdana"/>
                <a:cs typeface="Verdana"/>
              </a:rPr>
              <a:t> </a:t>
            </a:r>
            <a:r>
              <a:rPr dirty="0" sz="1900" spc="-10">
                <a:latin typeface="Verdana"/>
                <a:cs typeface="Verdana"/>
              </a:rPr>
              <a:t>i</a:t>
            </a:r>
            <a:r>
              <a:rPr dirty="0" sz="1900" spc="-85">
                <a:latin typeface="Verdana"/>
                <a:cs typeface="Verdana"/>
              </a:rPr>
              <a:t>m</a:t>
            </a:r>
            <a:r>
              <a:rPr dirty="0" sz="1900" spc="50">
                <a:latin typeface="Verdana"/>
                <a:cs typeface="Verdana"/>
              </a:rPr>
              <a:t>p</a:t>
            </a:r>
            <a:r>
              <a:rPr dirty="0" sz="1900" spc="-75">
                <a:latin typeface="Verdana"/>
                <a:cs typeface="Verdana"/>
              </a:rPr>
              <a:t>a</a:t>
            </a:r>
            <a:r>
              <a:rPr dirty="0" sz="1900" spc="75">
                <a:latin typeface="Verdana"/>
                <a:cs typeface="Verdana"/>
              </a:rPr>
              <a:t>c</a:t>
            </a:r>
            <a:r>
              <a:rPr dirty="0" sz="1900" spc="35">
                <a:latin typeface="Verdana"/>
                <a:cs typeface="Verdana"/>
              </a:rPr>
              <a:t>t</a:t>
            </a:r>
            <a:r>
              <a:rPr dirty="0" sz="1900" spc="-180">
                <a:latin typeface="Verdana"/>
                <a:cs typeface="Verdana"/>
              </a:rPr>
              <a:t>,</a:t>
            </a:r>
            <a:r>
              <a:rPr dirty="0" sz="1900" spc="-200">
                <a:latin typeface="Verdana"/>
                <a:cs typeface="Verdana"/>
              </a:rPr>
              <a:t> </a:t>
            </a:r>
            <a:r>
              <a:rPr dirty="0" sz="1900" spc="-10">
                <a:latin typeface="Verdana"/>
                <a:cs typeface="Verdana"/>
              </a:rPr>
              <a:t>i</a:t>
            </a:r>
            <a:r>
              <a:rPr dirty="0" sz="1900" spc="-15">
                <a:latin typeface="Verdana"/>
                <a:cs typeface="Verdana"/>
              </a:rPr>
              <a:t>n</a:t>
            </a:r>
            <a:r>
              <a:rPr dirty="0" sz="1900" spc="75">
                <a:latin typeface="Verdana"/>
                <a:cs typeface="Verdana"/>
              </a:rPr>
              <a:t>c</a:t>
            </a:r>
            <a:r>
              <a:rPr dirty="0" sz="1900" spc="40">
                <a:latin typeface="Verdana"/>
                <a:cs typeface="Verdana"/>
              </a:rPr>
              <a:t>l</a:t>
            </a:r>
            <a:r>
              <a:rPr dirty="0" sz="1900" spc="-30">
                <a:latin typeface="Verdana"/>
                <a:cs typeface="Verdana"/>
              </a:rPr>
              <a:t>u</a:t>
            </a:r>
            <a:r>
              <a:rPr dirty="0" sz="1900" spc="50">
                <a:latin typeface="Verdana"/>
                <a:cs typeface="Verdana"/>
              </a:rPr>
              <a:t>d</a:t>
            </a:r>
            <a:r>
              <a:rPr dirty="0" sz="1900" spc="-10">
                <a:latin typeface="Verdana"/>
                <a:cs typeface="Verdana"/>
              </a:rPr>
              <a:t>i</a:t>
            </a:r>
            <a:r>
              <a:rPr dirty="0" sz="1900" spc="-15">
                <a:latin typeface="Verdana"/>
                <a:cs typeface="Verdana"/>
              </a:rPr>
              <a:t>n</a:t>
            </a:r>
            <a:r>
              <a:rPr dirty="0" sz="1900" spc="-125">
                <a:latin typeface="Verdana"/>
                <a:cs typeface="Verdana"/>
              </a:rPr>
              <a:t>g</a:t>
            </a:r>
            <a:r>
              <a:rPr dirty="0" sz="1900" spc="-200">
                <a:latin typeface="Verdana"/>
                <a:cs typeface="Verdana"/>
              </a:rPr>
              <a:t> </a:t>
            </a:r>
            <a:r>
              <a:rPr dirty="0" sz="1900" spc="-50">
                <a:latin typeface="Verdana"/>
                <a:cs typeface="Verdana"/>
              </a:rPr>
              <a:t>w</a:t>
            </a:r>
            <a:r>
              <a:rPr dirty="0" sz="1900" spc="-75">
                <a:latin typeface="Verdana"/>
                <a:cs typeface="Verdana"/>
              </a:rPr>
              <a:t>a</a:t>
            </a:r>
            <a:r>
              <a:rPr dirty="0" sz="1900" spc="-35">
                <a:latin typeface="Verdana"/>
                <a:cs typeface="Verdana"/>
              </a:rPr>
              <a:t>s</a:t>
            </a:r>
            <a:r>
              <a:rPr dirty="0" sz="1900" spc="35">
                <a:latin typeface="Verdana"/>
                <a:cs typeface="Verdana"/>
              </a:rPr>
              <a:t>t</a:t>
            </a:r>
            <a:r>
              <a:rPr dirty="0" sz="1900" spc="-30">
                <a:latin typeface="Verdana"/>
                <a:cs typeface="Verdana"/>
              </a:rPr>
              <a:t>e</a:t>
            </a:r>
            <a:r>
              <a:rPr dirty="0" sz="1900" spc="-180">
                <a:latin typeface="Verdana"/>
                <a:cs typeface="Verdana"/>
              </a:rPr>
              <a:t>,  </a:t>
            </a:r>
            <a:r>
              <a:rPr dirty="0" sz="1900" spc="50">
                <a:latin typeface="Verdana"/>
                <a:cs typeface="Verdana"/>
              </a:rPr>
              <a:t>p</a:t>
            </a:r>
            <a:r>
              <a:rPr dirty="0" sz="1900" spc="30">
                <a:latin typeface="Verdana"/>
                <a:cs typeface="Verdana"/>
              </a:rPr>
              <a:t>o</a:t>
            </a:r>
            <a:r>
              <a:rPr dirty="0" sz="1900" spc="40">
                <a:latin typeface="Verdana"/>
                <a:cs typeface="Verdana"/>
              </a:rPr>
              <a:t>ll</a:t>
            </a:r>
            <a:r>
              <a:rPr dirty="0" sz="1900" spc="-30">
                <a:latin typeface="Verdana"/>
                <a:cs typeface="Verdana"/>
              </a:rPr>
              <a:t>u</a:t>
            </a:r>
            <a:r>
              <a:rPr dirty="0" sz="1900" spc="35">
                <a:latin typeface="Verdana"/>
                <a:cs typeface="Verdana"/>
              </a:rPr>
              <a:t>t</a:t>
            </a:r>
            <a:r>
              <a:rPr dirty="0" sz="1900" spc="-10">
                <a:latin typeface="Verdana"/>
                <a:cs typeface="Verdana"/>
              </a:rPr>
              <a:t>i</a:t>
            </a:r>
            <a:r>
              <a:rPr dirty="0" sz="1900" spc="30">
                <a:latin typeface="Verdana"/>
                <a:cs typeface="Verdana"/>
              </a:rPr>
              <a:t>o</a:t>
            </a:r>
            <a:r>
              <a:rPr dirty="0" sz="1900" spc="-15">
                <a:latin typeface="Verdana"/>
                <a:cs typeface="Verdana"/>
              </a:rPr>
              <a:t>n</a:t>
            </a:r>
            <a:r>
              <a:rPr dirty="0" sz="1900" spc="-180">
                <a:latin typeface="Verdana"/>
                <a:cs typeface="Verdana"/>
              </a:rPr>
              <a:t>,</a:t>
            </a:r>
            <a:r>
              <a:rPr dirty="0" sz="1900" spc="-200">
                <a:latin typeface="Verdana"/>
                <a:cs typeface="Verdana"/>
              </a:rPr>
              <a:t> </a:t>
            </a:r>
            <a:r>
              <a:rPr dirty="0" sz="1900" spc="-75">
                <a:latin typeface="Verdana"/>
                <a:cs typeface="Verdana"/>
              </a:rPr>
              <a:t>a</a:t>
            </a:r>
            <a:r>
              <a:rPr dirty="0" sz="1900" spc="-15">
                <a:latin typeface="Verdana"/>
                <a:cs typeface="Verdana"/>
              </a:rPr>
              <a:t>n</a:t>
            </a:r>
            <a:r>
              <a:rPr dirty="0" sz="1900" spc="55">
                <a:latin typeface="Verdana"/>
                <a:cs typeface="Verdana"/>
              </a:rPr>
              <a:t>d</a:t>
            </a:r>
            <a:r>
              <a:rPr dirty="0" sz="1900" spc="-200">
                <a:latin typeface="Verdana"/>
                <a:cs typeface="Verdana"/>
              </a:rPr>
              <a:t> </a:t>
            </a:r>
            <a:r>
              <a:rPr dirty="0" sz="1900" spc="40">
                <a:latin typeface="Verdana"/>
                <a:cs typeface="Verdana"/>
              </a:rPr>
              <a:t>l</a:t>
            </a:r>
            <a:r>
              <a:rPr dirty="0" sz="1900" spc="-75">
                <a:latin typeface="Verdana"/>
                <a:cs typeface="Verdana"/>
              </a:rPr>
              <a:t>a</a:t>
            </a:r>
            <a:r>
              <a:rPr dirty="0" sz="1900" spc="50">
                <a:latin typeface="Verdana"/>
                <a:cs typeface="Verdana"/>
              </a:rPr>
              <a:t>b</a:t>
            </a:r>
            <a:r>
              <a:rPr dirty="0" sz="1900" spc="30">
                <a:latin typeface="Verdana"/>
                <a:cs typeface="Verdana"/>
              </a:rPr>
              <a:t>o</a:t>
            </a:r>
            <a:r>
              <a:rPr dirty="0" sz="1900" spc="-10">
                <a:latin typeface="Verdana"/>
                <a:cs typeface="Verdana"/>
              </a:rPr>
              <a:t>r</a:t>
            </a:r>
            <a:r>
              <a:rPr dirty="0" sz="1900" spc="-200">
                <a:latin typeface="Verdana"/>
                <a:cs typeface="Verdana"/>
              </a:rPr>
              <a:t> </a:t>
            </a:r>
            <a:r>
              <a:rPr dirty="0" sz="1900" spc="-30">
                <a:latin typeface="Verdana"/>
                <a:cs typeface="Verdana"/>
              </a:rPr>
              <a:t>e</a:t>
            </a:r>
            <a:r>
              <a:rPr dirty="0" sz="1900" spc="-165">
                <a:latin typeface="Verdana"/>
                <a:cs typeface="Verdana"/>
              </a:rPr>
              <a:t>x</a:t>
            </a:r>
            <a:r>
              <a:rPr dirty="0" sz="1900" spc="50">
                <a:latin typeface="Verdana"/>
                <a:cs typeface="Verdana"/>
              </a:rPr>
              <a:t>p</a:t>
            </a:r>
            <a:r>
              <a:rPr dirty="0" sz="1900" spc="40">
                <a:latin typeface="Verdana"/>
                <a:cs typeface="Verdana"/>
              </a:rPr>
              <a:t>l</a:t>
            </a:r>
            <a:r>
              <a:rPr dirty="0" sz="1900" spc="30">
                <a:latin typeface="Verdana"/>
                <a:cs typeface="Verdana"/>
              </a:rPr>
              <a:t>o</a:t>
            </a:r>
            <a:r>
              <a:rPr dirty="0" sz="1900" spc="-10">
                <a:latin typeface="Verdana"/>
                <a:cs typeface="Verdana"/>
              </a:rPr>
              <a:t>i</a:t>
            </a:r>
            <a:r>
              <a:rPr dirty="0" sz="1900" spc="35">
                <a:latin typeface="Verdana"/>
                <a:cs typeface="Verdana"/>
              </a:rPr>
              <a:t>t</a:t>
            </a:r>
            <a:r>
              <a:rPr dirty="0" sz="1900" spc="-75">
                <a:latin typeface="Verdana"/>
                <a:cs typeface="Verdana"/>
              </a:rPr>
              <a:t>a</a:t>
            </a:r>
            <a:r>
              <a:rPr dirty="0" sz="1900" spc="35">
                <a:latin typeface="Verdana"/>
                <a:cs typeface="Verdana"/>
              </a:rPr>
              <a:t>t</a:t>
            </a:r>
            <a:r>
              <a:rPr dirty="0" sz="1900" spc="-10">
                <a:latin typeface="Verdana"/>
                <a:cs typeface="Verdana"/>
              </a:rPr>
              <a:t>i</a:t>
            </a:r>
            <a:r>
              <a:rPr dirty="0" sz="1900" spc="30">
                <a:latin typeface="Verdana"/>
                <a:cs typeface="Verdana"/>
              </a:rPr>
              <a:t>o</a:t>
            </a:r>
            <a:r>
              <a:rPr dirty="0" sz="1900" spc="-15">
                <a:latin typeface="Verdana"/>
                <a:cs typeface="Verdana"/>
              </a:rPr>
              <a:t>n</a:t>
            </a:r>
            <a:r>
              <a:rPr dirty="0" sz="1900" spc="-185">
                <a:latin typeface="Verdana"/>
                <a:cs typeface="Verdana"/>
              </a:rPr>
              <a:t>.</a:t>
            </a:r>
            <a:endParaRPr sz="19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930"/>
              <a:t>Thank</a:t>
            </a:r>
            <a:r>
              <a:rPr dirty="0" spc="-1019"/>
              <a:t> </a:t>
            </a:r>
            <a:r>
              <a:rPr dirty="0" spc="-750"/>
              <a:t>you!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5712460" cy="762000"/>
          </a:xfrm>
          <a:custGeom>
            <a:avLst/>
            <a:gdLst/>
            <a:ahLst/>
            <a:cxnLst/>
            <a:rect l="l" t="t" r="r" b="b"/>
            <a:pathLst>
              <a:path w="5712460" h="762000">
                <a:moveTo>
                  <a:pt x="4942188" y="761999"/>
                </a:moveTo>
                <a:lnTo>
                  <a:pt x="0" y="761999"/>
                </a:lnTo>
                <a:lnTo>
                  <a:pt x="0" y="0"/>
                </a:lnTo>
                <a:lnTo>
                  <a:pt x="5712321" y="0"/>
                </a:lnTo>
                <a:lnTo>
                  <a:pt x="5712321" y="1374"/>
                </a:lnTo>
                <a:lnTo>
                  <a:pt x="4942188" y="761999"/>
                </a:lnTo>
                <a:close/>
              </a:path>
            </a:pathLst>
          </a:custGeom>
          <a:solidFill>
            <a:srgbClr val="255C8B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90196" y="6841488"/>
            <a:ext cx="884216" cy="900184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976695" y="2320585"/>
            <a:ext cx="14371319" cy="28352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>
              <a:lnSpc>
                <a:spcPct val="122900"/>
              </a:lnSpc>
              <a:spcBef>
                <a:spcPts val="100"/>
              </a:spcBef>
            </a:pPr>
            <a:r>
              <a:rPr dirty="0" sz="3000" spc="-120">
                <a:latin typeface="Verdana"/>
                <a:cs typeface="Verdana"/>
              </a:rPr>
              <a:t>We </a:t>
            </a:r>
            <a:r>
              <a:rPr dirty="0" sz="3000" spc="-10">
                <a:latin typeface="Verdana"/>
                <a:cs typeface="Verdana"/>
              </a:rPr>
              <a:t>will </a:t>
            </a:r>
            <a:r>
              <a:rPr dirty="0" sz="3000" spc="40">
                <a:latin typeface="Verdana"/>
                <a:cs typeface="Verdana"/>
              </a:rPr>
              <a:t>collect </a:t>
            </a:r>
            <a:r>
              <a:rPr dirty="0" sz="3000" spc="-45">
                <a:latin typeface="Verdana"/>
                <a:cs typeface="Verdana"/>
              </a:rPr>
              <a:t>unused </a:t>
            </a:r>
            <a:r>
              <a:rPr dirty="0" sz="3000" spc="5">
                <a:latin typeface="Verdana"/>
                <a:cs typeface="Verdana"/>
              </a:rPr>
              <a:t>clothes </a:t>
            </a:r>
            <a:r>
              <a:rPr dirty="0" sz="3000" spc="-25">
                <a:latin typeface="Verdana"/>
                <a:cs typeface="Verdana"/>
              </a:rPr>
              <a:t>from households </a:t>
            </a:r>
            <a:r>
              <a:rPr dirty="0" sz="3000" spc="-10">
                <a:latin typeface="Verdana"/>
                <a:cs typeface="Verdana"/>
              </a:rPr>
              <a:t>by </a:t>
            </a:r>
            <a:r>
              <a:rPr dirty="0" sz="3000" spc="-60">
                <a:latin typeface="Verdana"/>
                <a:cs typeface="Verdana"/>
              </a:rPr>
              <a:t>reaching them </a:t>
            </a:r>
            <a:r>
              <a:rPr dirty="0" sz="3000" spc="-50">
                <a:latin typeface="Verdana"/>
                <a:cs typeface="Verdana"/>
              </a:rPr>
              <a:t>through </a:t>
            </a:r>
            <a:r>
              <a:rPr dirty="0" sz="3000" spc="-45">
                <a:latin typeface="Verdana"/>
                <a:cs typeface="Verdana"/>
              </a:rPr>
              <a:t> </a:t>
            </a:r>
            <a:r>
              <a:rPr dirty="0" sz="3000" spc="-20">
                <a:latin typeface="Verdana"/>
                <a:cs typeface="Verdana"/>
              </a:rPr>
              <a:t>online</a:t>
            </a:r>
            <a:r>
              <a:rPr dirty="0" sz="3000" spc="-180">
                <a:latin typeface="Verdana"/>
                <a:cs typeface="Verdana"/>
              </a:rPr>
              <a:t> </a:t>
            </a:r>
            <a:r>
              <a:rPr dirty="0" sz="3000" spc="-40">
                <a:latin typeface="Verdana"/>
                <a:cs typeface="Verdana"/>
              </a:rPr>
              <a:t>laundry</a:t>
            </a:r>
            <a:r>
              <a:rPr dirty="0" sz="3000" spc="-175">
                <a:latin typeface="Verdana"/>
                <a:cs typeface="Verdana"/>
              </a:rPr>
              <a:t> </a:t>
            </a:r>
            <a:r>
              <a:rPr dirty="0" sz="3000" spc="-35">
                <a:latin typeface="Verdana"/>
                <a:cs typeface="Verdana"/>
              </a:rPr>
              <a:t>service</a:t>
            </a:r>
            <a:r>
              <a:rPr dirty="0" sz="3000" spc="-175">
                <a:latin typeface="Verdana"/>
                <a:cs typeface="Verdana"/>
              </a:rPr>
              <a:t> </a:t>
            </a:r>
            <a:r>
              <a:rPr dirty="0" sz="3000" spc="-40">
                <a:latin typeface="Verdana"/>
                <a:cs typeface="Verdana"/>
              </a:rPr>
              <a:t>and</a:t>
            </a:r>
            <a:r>
              <a:rPr dirty="0" sz="3000" spc="-175">
                <a:latin typeface="Verdana"/>
                <a:cs typeface="Verdana"/>
              </a:rPr>
              <a:t> </a:t>
            </a:r>
            <a:r>
              <a:rPr dirty="0" sz="3000" spc="-75">
                <a:latin typeface="Verdana"/>
                <a:cs typeface="Verdana"/>
              </a:rPr>
              <a:t>regular</a:t>
            </a:r>
            <a:r>
              <a:rPr dirty="0" sz="3000" spc="-175">
                <a:latin typeface="Verdana"/>
                <a:cs typeface="Verdana"/>
              </a:rPr>
              <a:t> </a:t>
            </a:r>
            <a:r>
              <a:rPr dirty="0" sz="3000" spc="-95">
                <a:latin typeface="Verdana"/>
                <a:cs typeface="Verdana"/>
              </a:rPr>
              <a:t>weekly</a:t>
            </a:r>
            <a:r>
              <a:rPr dirty="0" sz="3000" spc="-175">
                <a:latin typeface="Verdana"/>
                <a:cs typeface="Verdana"/>
              </a:rPr>
              <a:t> </a:t>
            </a:r>
            <a:r>
              <a:rPr dirty="0" sz="3000" spc="-110">
                <a:latin typeface="Verdana"/>
                <a:cs typeface="Verdana"/>
              </a:rPr>
              <a:t>moves.</a:t>
            </a:r>
            <a:r>
              <a:rPr dirty="0" sz="3000" spc="-175">
                <a:latin typeface="Verdana"/>
                <a:cs typeface="Verdana"/>
              </a:rPr>
              <a:t> </a:t>
            </a:r>
            <a:r>
              <a:rPr dirty="0" sz="3000" spc="-120">
                <a:latin typeface="Verdana"/>
                <a:cs typeface="Verdana"/>
              </a:rPr>
              <a:t>We</a:t>
            </a:r>
            <a:r>
              <a:rPr dirty="0" sz="3000" spc="-175">
                <a:latin typeface="Verdana"/>
                <a:cs typeface="Verdana"/>
              </a:rPr>
              <a:t> </a:t>
            </a:r>
            <a:r>
              <a:rPr dirty="0" sz="3000" spc="-10">
                <a:latin typeface="Verdana"/>
                <a:cs typeface="Verdana"/>
              </a:rPr>
              <a:t>will</a:t>
            </a:r>
            <a:r>
              <a:rPr dirty="0" sz="3000" spc="-175">
                <a:latin typeface="Verdana"/>
                <a:cs typeface="Verdana"/>
              </a:rPr>
              <a:t> </a:t>
            </a:r>
            <a:r>
              <a:rPr dirty="0" sz="3000" spc="-95">
                <a:latin typeface="Verdana"/>
                <a:cs typeface="Verdana"/>
              </a:rPr>
              <a:t>give</a:t>
            </a:r>
            <a:r>
              <a:rPr dirty="0" sz="3000" spc="-175">
                <a:latin typeface="Verdana"/>
                <a:cs typeface="Verdana"/>
              </a:rPr>
              <a:t> </a:t>
            </a:r>
            <a:r>
              <a:rPr dirty="0" sz="3000" spc="-60">
                <a:latin typeface="Verdana"/>
                <a:cs typeface="Verdana"/>
              </a:rPr>
              <a:t>them</a:t>
            </a:r>
            <a:r>
              <a:rPr dirty="0" sz="3000" spc="-175">
                <a:latin typeface="Verdana"/>
                <a:cs typeface="Verdana"/>
              </a:rPr>
              <a:t> </a:t>
            </a:r>
            <a:r>
              <a:rPr dirty="0" sz="3000" spc="-60">
                <a:latin typeface="Verdana"/>
                <a:cs typeface="Verdana"/>
              </a:rPr>
              <a:t>monetary </a:t>
            </a:r>
            <a:r>
              <a:rPr dirty="0" sz="3000" spc="-1040">
                <a:latin typeface="Verdana"/>
                <a:cs typeface="Verdana"/>
              </a:rPr>
              <a:t> </a:t>
            </a:r>
            <a:r>
              <a:rPr dirty="0" sz="3000" spc="-55">
                <a:latin typeface="Verdana"/>
                <a:cs typeface="Verdana"/>
              </a:rPr>
              <a:t>incentives. </a:t>
            </a:r>
            <a:r>
              <a:rPr dirty="0" sz="3000" spc="-60">
                <a:latin typeface="Verdana"/>
                <a:cs typeface="Verdana"/>
              </a:rPr>
              <a:t>Meanwhile, </a:t>
            </a:r>
            <a:r>
              <a:rPr dirty="0" sz="3000" spc="-85">
                <a:latin typeface="Verdana"/>
                <a:cs typeface="Verdana"/>
              </a:rPr>
              <a:t>we </a:t>
            </a:r>
            <a:r>
              <a:rPr dirty="0" sz="3000" spc="-10">
                <a:latin typeface="Verdana"/>
                <a:cs typeface="Verdana"/>
              </a:rPr>
              <a:t>will </a:t>
            </a:r>
            <a:r>
              <a:rPr dirty="0" sz="3000" spc="-35">
                <a:latin typeface="Verdana"/>
                <a:cs typeface="Verdana"/>
              </a:rPr>
              <a:t>partner </a:t>
            </a:r>
            <a:r>
              <a:rPr dirty="0" sz="3000" spc="-5">
                <a:latin typeface="Verdana"/>
                <a:cs typeface="Verdana"/>
              </a:rPr>
              <a:t>up </a:t>
            </a:r>
            <a:r>
              <a:rPr dirty="0" sz="3000" spc="-35">
                <a:latin typeface="Verdana"/>
                <a:cs typeface="Verdana"/>
              </a:rPr>
              <a:t>with </a:t>
            </a:r>
            <a:r>
              <a:rPr dirty="0" sz="3000" spc="15">
                <a:latin typeface="Verdana"/>
                <a:cs typeface="Verdana"/>
              </a:rPr>
              <a:t>local </a:t>
            </a:r>
            <a:r>
              <a:rPr dirty="0" sz="3000" spc="-40">
                <a:latin typeface="Verdana"/>
                <a:cs typeface="Verdana"/>
              </a:rPr>
              <a:t>NGOs </a:t>
            </a:r>
            <a:r>
              <a:rPr dirty="0" sz="3000" spc="35">
                <a:latin typeface="Verdana"/>
                <a:cs typeface="Verdana"/>
              </a:rPr>
              <a:t>to </a:t>
            </a:r>
            <a:r>
              <a:rPr dirty="0" sz="3000" spc="20">
                <a:latin typeface="Verdana"/>
                <a:cs typeface="Verdana"/>
              </a:rPr>
              <a:t>offer </a:t>
            </a:r>
            <a:r>
              <a:rPr dirty="0" sz="3000" spc="-20">
                <a:latin typeface="Verdana"/>
                <a:cs typeface="Verdana"/>
              </a:rPr>
              <a:t>free </a:t>
            </a:r>
            <a:r>
              <a:rPr dirty="0" sz="3000" spc="-15">
                <a:latin typeface="Verdana"/>
                <a:cs typeface="Verdana"/>
              </a:rPr>
              <a:t> handcraft </a:t>
            </a:r>
            <a:r>
              <a:rPr dirty="0" sz="3000" spc="-55">
                <a:latin typeface="Verdana"/>
                <a:cs typeface="Verdana"/>
              </a:rPr>
              <a:t>manufacturing </a:t>
            </a:r>
            <a:r>
              <a:rPr dirty="0" sz="3000" spc="-65">
                <a:latin typeface="Verdana"/>
                <a:cs typeface="Verdana"/>
              </a:rPr>
              <a:t>trainings </a:t>
            </a:r>
            <a:r>
              <a:rPr dirty="0" sz="3000" spc="35">
                <a:latin typeface="Verdana"/>
                <a:cs typeface="Verdana"/>
              </a:rPr>
              <a:t>to </a:t>
            </a:r>
            <a:r>
              <a:rPr dirty="0" sz="3000" spc="-35">
                <a:latin typeface="Verdana"/>
                <a:cs typeface="Verdana"/>
              </a:rPr>
              <a:t>unemployed </a:t>
            </a:r>
            <a:r>
              <a:rPr dirty="0" sz="3000" spc="-45">
                <a:latin typeface="Verdana"/>
                <a:cs typeface="Verdana"/>
              </a:rPr>
              <a:t>rural </a:t>
            </a:r>
            <a:r>
              <a:rPr dirty="0" sz="3000" spc="-75">
                <a:latin typeface="Verdana"/>
                <a:cs typeface="Verdana"/>
              </a:rPr>
              <a:t>women </a:t>
            </a:r>
            <a:r>
              <a:rPr dirty="0" sz="3000" spc="-40">
                <a:latin typeface="Verdana"/>
                <a:cs typeface="Verdana"/>
              </a:rPr>
              <a:t>who </a:t>
            </a:r>
            <a:r>
              <a:rPr dirty="0" sz="3000" spc="-80">
                <a:latin typeface="Verdana"/>
                <a:cs typeface="Verdana"/>
              </a:rPr>
              <a:t>are </a:t>
            </a:r>
            <a:r>
              <a:rPr dirty="0" sz="3000" spc="-25">
                <a:latin typeface="Verdana"/>
                <a:cs typeface="Verdana"/>
              </a:rPr>
              <a:t>our </a:t>
            </a:r>
            <a:r>
              <a:rPr dirty="0" sz="3000" spc="-20">
                <a:latin typeface="Verdana"/>
                <a:cs typeface="Verdana"/>
              </a:rPr>
              <a:t> </a:t>
            </a:r>
            <a:r>
              <a:rPr dirty="0" sz="3000" spc="-65">
                <a:latin typeface="Verdana"/>
                <a:cs typeface="Verdana"/>
              </a:rPr>
              <a:t>manufacturer.</a:t>
            </a:r>
            <a:endParaRPr sz="3000">
              <a:latin typeface="Verdana"/>
              <a:cs typeface="Verdana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809565" y="228518"/>
            <a:ext cx="2666380" cy="4105019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7452650" y="730249"/>
            <a:ext cx="3382645" cy="9398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0" spc="-700">
                <a:solidFill>
                  <a:srgbClr val="000000"/>
                </a:solidFill>
              </a:rPr>
              <a:t>BIG</a:t>
            </a:r>
            <a:r>
              <a:rPr dirty="0" sz="6000" spc="-640">
                <a:solidFill>
                  <a:srgbClr val="000000"/>
                </a:solidFill>
              </a:rPr>
              <a:t> </a:t>
            </a:r>
            <a:r>
              <a:rPr dirty="0" sz="6000" spc="-655">
                <a:solidFill>
                  <a:srgbClr val="000000"/>
                </a:solidFill>
              </a:rPr>
              <a:t>IDEA</a:t>
            </a:r>
            <a:endParaRPr sz="6000"/>
          </a:p>
        </p:txBody>
      </p:sp>
      <p:sp>
        <p:nvSpPr>
          <p:cNvPr id="7" name="object 7"/>
          <p:cNvSpPr txBox="1"/>
          <p:nvPr/>
        </p:nvSpPr>
        <p:spPr>
          <a:xfrm>
            <a:off x="1976695" y="6930445"/>
            <a:ext cx="14371319" cy="27762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192530">
              <a:lnSpc>
                <a:spcPct val="100000"/>
              </a:lnSpc>
              <a:spcBef>
                <a:spcPts val="100"/>
              </a:spcBef>
            </a:pPr>
            <a:r>
              <a:rPr dirty="0" sz="5000" spc="-340" b="1">
                <a:latin typeface="Verdana"/>
                <a:cs typeface="Verdana"/>
              </a:rPr>
              <a:t>Mission</a:t>
            </a:r>
            <a:endParaRPr sz="5000">
              <a:latin typeface="Verdana"/>
              <a:cs typeface="Verdana"/>
            </a:endParaRPr>
          </a:p>
          <a:p>
            <a:pPr algn="just" marL="12700" marR="5080">
              <a:lnSpc>
                <a:spcPct val="125000"/>
              </a:lnSpc>
              <a:spcBef>
                <a:spcPts val="2155"/>
              </a:spcBef>
            </a:pPr>
            <a:r>
              <a:rPr dirty="0" sz="3000" spc="-120">
                <a:latin typeface="Verdana"/>
                <a:cs typeface="Verdana"/>
              </a:rPr>
              <a:t>We</a:t>
            </a:r>
            <a:r>
              <a:rPr dirty="0" sz="3000" spc="-245">
                <a:latin typeface="Verdana"/>
                <a:cs typeface="Verdana"/>
              </a:rPr>
              <a:t> </a:t>
            </a:r>
            <a:r>
              <a:rPr dirty="0" sz="3000" spc="-80">
                <a:latin typeface="Verdana"/>
                <a:cs typeface="Verdana"/>
              </a:rPr>
              <a:t>are</a:t>
            </a:r>
            <a:r>
              <a:rPr dirty="0" sz="3000" spc="-245">
                <a:latin typeface="Verdana"/>
                <a:cs typeface="Verdana"/>
              </a:rPr>
              <a:t> </a:t>
            </a:r>
            <a:r>
              <a:rPr dirty="0" sz="3000" spc="-5">
                <a:latin typeface="Verdana"/>
                <a:cs typeface="Verdana"/>
              </a:rPr>
              <a:t>on</a:t>
            </a:r>
            <a:r>
              <a:rPr dirty="0" sz="3000" spc="-240">
                <a:latin typeface="Verdana"/>
                <a:cs typeface="Verdana"/>
              </a:rPr>
              <a:t> </a:t>
            </a:r>
            <a:r>
              <a:rPr dirty="0" sz="3000" spc="-135">
                <a:latin typeface="Verdana"/>
                <a:cs typeface="Verdana"/>
              </a:rPr>
              <a:t>a</a:t>
            </a:r>
            <a:r>
              <a:rPr dirty="0" sz="3000" spc="-245">
                <a:latin typeface="Verdana"/>
                <a:cs typeface="Verdana"/>
              </a:rPr>
              <a:t> </a:t>
            </a:r>
            <a:r>
              <a:rPr dirty="0" sz="3000" spc="-50">
                <a:latin typeface="Verdana"/>
                <a:cs typeface="Verdana"/>
              </a:rPr>
              <a:t>mission</a:t>
            </a:r>
            <a:r>
              <a:rPr dirty="0" sz="3000" spc="-245">
                <a:latin typeface="Verdana"/>
                <a:cs typeface="Verdana"/>
              </a:rPr>
              <a:t> </a:t>
            </a:r>
            <a:r>
              <a:rPr dirty="0" sz="3000" spc="40">
                <a:latin typeface="Verdana"/>
                <a:cs typeface="Verdana"/>
              </a:rPr>
              <a:t>to</a:t>
            </a:r>
            <a:r>
              <a:rPr dirty="0" sz="3000" spc="-240">
                <a:latin typeface="Verdana"/>
                <a:cs typeface="Verdana"/>
              </a:rPr>
              <a:t> </a:t>
            </a:r>
            <a:r>
              <a:rPr dirty="0" sz="3000" spc="15">
                <a:latin typeface="Verdana"/>
                <a:cs typeface="Verdana"/>
              </a:rPr>
              <a:t>uphold</a:t>
            </a:r>
            <a:r>
              <a:rPr dirty="0" sz="3000" spc="-245">
                <a:latin typeface="Verdana"/>
                <a:cs typeface="Verdana"/>
              </a:rPr>
              <a:t> </a:t>
            </a:r>
            <a:r>
              <a:rPr dirty="0" sz="3000" spc="-20">
                <a:latin typeface="Verdana"/>
                <a:cs typeface="Verdana"/>
              </a:rPr>
              <a:t>the</a:t>
            </a:r>
            <a:r>
              <a:rPr dirty="0" sz="3000" spc="-240">
                <a:latin typeface="Verdana"/>
                <a:cs typeface="Verdana"/>
              </a:rPr>
              <a:t> </a:t>
            </a:r>
            <a:r>
              <a:rPr dirty="0" sz="3000" spc="-5">
                <a:latin typeface="Verdana"/>
                <a:cs typeface="Verdana"/>
              </a:rPr>
              <a:t>cultural</a:t>
            </a:r>
            <a:r>
              <a:rPr dirty="0" sz="3000" spc="-245">
                <a:latin typeface="Verdana"/>
                <a:cs typeface="Verdana"/>
              </a:rPr>
              <a:t> </a:t>
            </a:r>
            <a:r>
              <a:rPr dirty="0" sz="3000" spc="-95">
                <a:latin typeface="Verdana"/>
                <a:cs typeface="Verdana"/>
              </a:rPr>
              <a:t>heritage,</a:t>
            </a:r>
            <a:r>
              <a:rPr dirty="0" sz="3000" spc="-245">
                <a:latin typeface="Verdana"/>
                <a:cs typeface="Verdana"/>
              </a:rPr>
              <a:t> </a:t>
            </a:r>
            <a:r>
              <a:rPr dirty="0" sz="3000" spc="-55">
                <a:latin typeface="Verdana"/>
                <a:cs typeface="Verdana"/>
              </a:rPr>
              <a:t>discouraging</a:t>
            </a:r>
            <a:r>
              <a:rPr dirty="0" sz="3000" spc="-240">
                <a:latin typeface="Verdana"/>
                <a:cs typeface="Verdana"/>
              </a:rPr>
              <a:t> </a:t>
            </a:r>
            <a:r>
              <a:rPr dirty="0" sz="3000" spc="-15">
                <a:latin typeface="Verdana"/>
                <a:cs typeface="Verdana"/>
              </a:rPr>
              <a:t>fast</a:t>
            </a:r>
            <a:r>
              <a:rPr dirty="0" sz="3000" spc="-245">
                <a:latin typeface="Verdana"/>
                <a:cs typeface="Verdana"/>
              </a:rPr>
              <a:t> </a:t>
            </a:r>
            <a:r>
              <a:rPr dirty="0" sz="3000" spc="-60">
                <a:latin typeface="Verdana"/>
                <a:cs typeface="Verdana"/>
              </a:rPr>
              <a:t>fashion, </a:t>
            </a:r>
            <a:r>
              <a:rPr dirty="0" sz="3000" spc="-1040">
                <a:latin typeface="Verdana"/>
                <a:cs typeface="Verdana"/>
              </a:rPr>
              <a:t> </a:t>
            </a:r>
            <a:r>
              <a:rPr dirty="0" sz="3000" spc="-65">
                <a:latin typeface="Verdana"/>
                <a:cs typeface="Verdana"/>
              </a:rPr>
              <a:t>empowering</a:t>
            </a:r>
            <a:r>
              <a:rPr dirty="0" sz="3000" spc="-60">
                <a:latin typeface="Verdana"/>
                <a:cs typeface="Verdana"/>
              </a:rPr>
              <a:t> </a:t>
            </a:r>
            <a:r>
              <a:rPr dirty="0" sz="3000" spc="-105">
                <a:latin typeface="Verdana"/>
                <a:cs typeface="Verdana"/>
              </a:rPr>
              <a:t>women,</a:t>
            </a:r>
            <a:r>
              <a:rPr dirty="0" sz="3000" spc="-100">
                <a:latin typeface="Verdana"/>
                <a:cs typeface="Verdana"/>
              </a:rPr>
              <a:t> </a:t>
            </a:r>
            <a:r>
              <a:rPr dirty="0" sz="3000" spc="-35">
                <a:latin typeface="Verdana"/>
                <a:cs typeface="Verdana"/>
              </a:rPr>
              <a:t>reducing </a:t>
            </a:r>
            <a:r>
              <a:rPr dirty="0" sz="3000" spc="-25">
                <a:latin typeface="Verdana"/>
                <a:cs typeface="Verdana"/>
              </a:rPr>
              <a:t>fashion </a:t>
            </a:r>
            <a:r>
              <a:rPr dirty="0" sz="3000" spc="-105">
                <a:latin typeface="Verdana"/>
                <a:cs typeface="Verdana"/>
              </a:rPr>
              <a:t>waste,</a:t>
            </a:r>
            <a:r>
              <a:rPr dirty="0" sz="3000" spc="-100">
                <a:latin typeface="Verdana"/>
                <a:cs typeface="Verdana"/>
              </a:rPr>
              <a:t> </a:t>
            </a:r>
            <a:r>
              <a:rPr dirty="0" sz="3000" spc="-40">
                <a:latin typeface="Verdana"/>
                <a:cs typeface="Verdana"/>
              </a:rPr>
              <a:t>and </a:t>
            </a:r>
            <a:r>
              <a:rPr dirty="0" sz="3000" spc="-45">
                <a:latin typeface="Verdana"/>
                <a:cs typeface="Verdana"/>
              </a:rPr>
              <a:t>creating </a:t>
            </a:r>
            <a:r>
              <a:rPr dirty="0" sz="3000" spc="-135">
                <a:latin typeface="Verdana"/>
                <a:cs typeface="Verdana"/>
              </a:rPr>
              <a:t>a</a:t>
            </a:r>
            <a:r>
              <a:rPr dirty="0" sz="3000" spc="-130">
                <a:latin typeface="Verdana"/>
                <a:cs typeface="Verdana"/>
              </a:rPr>
              <a:t> </a:t>
            </a:r>
            <a:r>
              <a:rPr dirty="0" sz="3000" spc="-40">
                <a:latin typeface="Verdana"/>
                <a:cs typeface="Verdana"/>
              </a:rPr>
              <a:t>sustainable </a:t>
            </a:r>
            <a:r>
              <a:rPr dirty="0" sz="3000" spc="-35">
                <a:latin typeface="Verdana"/>
                <a:cs typeface="Verdana"/>
              </a:rPr>
              <a:t> </a:t>
            </a:r>
            <a:r>
              <a:rPr dirty="0" sz="3000" spc="-25">
                <a:latin typeface="Verdana"/>
                <a:cs typeface="Verdana"/>
              </a:rPr>
              <a:t>fashion</a:t>
            </a:r>
            <a:r>
              <a:rPr dirty="0" sz="3000" spc="-325">
                <a:latin typeface="Verdana"/>
                <a:cs typeface="Verdana"/>
              </a:rPr>
              <a:t> </a:t>
            </a:r>
            <a:r>
              <a:rPr dirty="0" sz="3000" spc="-55">
                <a:latin typeface="Verdana"/>
                <a:cs typeface="Verdana"/>
              </a:rPr>
              <a:t>industry.</a:t>
            </a:r>
            <a:endParaRPr sz="30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780912" y="50751"/>
            <a:ext cx="5848350" cy="9398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0" spc="-495">
                <a:solidFill>
                  <a:srgbClr val="000000"/>
                </a:solidFill>
              </a:rPr>
              <a:t>Business</a:t>
            </a:r>
            <a:r>
              <a:rPr dirty="0" sz="6000" spc="-640">
                <a:solidFill>
                  <a:srgbClr val="000000"/>
                </a:solidFill>
              </a:rPr>
              <a:t> </a:t>
            </a:r>
            <a:r>
              <a:rPr dirty="0" sz="6000" spc="-305">
                <a:solidFill>
                  <a:srgbClr val="000000"/>
                </a:solidFill>
              </a:rPr>
              <a:t>Model</a:t>
            </a:r>
            <a:endParaRPr sz="6000"/>
          </a:p>
        </p:txBody>
      </p:sp>
      <p:sp>
        <p:nvSpPr>
          <p:cNvPr id="3" name="object 3"/>
          <p:cNvSpPr txBox="1"/>
          <p:nvPr/>
        </p:nvSpPr>
        <p:spPr>
          <a:xfrm>
            <a:off x="1016000" y="3872822"/>
            <a:ext cx="4111625" cy="14179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64769">
              <a:lnSpc>
                <a:spcPct val="100000"/>
              </a:lnSpc>
              <a:spcBef>
                <a:spcPts val="100"/>
              </a:spcBef>
            </a:pPr>
            <a:r>
              <a:rPr dirty="0" sz="2600" spc="-195" b="1">
                <a:latin typeface="Verdana"/>
                <a:cs typeface="Verdana"/>
              </a:rPr>
              <a:t>O</a:t>
            </a:r>
            <a:r>
              <a:rPr dirty="0" sz="2600" spc="-220" b="1">
                <a:latin typeface="Verdana"/>
                <a:cs typeface="Verdana"/>
              </a:rPr>
              <a:t>n</a:t>
            </a:r>
            <a:r>
              <a:rPr dirty="0" sz="2600" spc="-90" b="1">
                <a:latin typeface="Verdana"/>
                <a:cs typeface="Verdana"/>
              </a:rPr>
              <a:t>l</a:t>
            </a:r>
            <a:r>
              <a:rPr dirty="0" sz="2600" spc="-140" b="1">
                <a:latin typeface="Verdana"/>
                <a:cs typeface="Verdana"/>
              </a:rPr>
              <a:t>i</a:t>
            </a:r>
            <a:r>
              <a:rPr dirty="0" sz="2600" spc="-220" b="1">
                <a:latin typeface="Verdana"/>
                <a:cs typeface="Verdana"/>
              </a:rPr>
              <a:t>n</a:t>
            </a:r>
            <a:r>
              <a:rPr dirty="0" sz="2600" spc="-204" b="1">
                <a:latin typeface="Verdana"/>
                <a:cs typeface="Verdana"/>
              </a:rPr>
              <a:t>e</a:t>
            </a:r>
            <a:r>
              <a:rPr dirty="0" sz="2600" spc="-280" b="1">
                <a:latin typeface="Verdana"/>
                <a:cs typeface="Verdana"/>
              </a:rPr>
              <a:t> </a:t>
            </a:r>
            <a:r>
              <a:rPr dirty="0" sz="2600" spc="-160" b="1">
                <a:latin typeface="Verdana"/>
                <a:cs typeface="Verdana"/>
              </a:rPr>
              <a:t>L</a:t>
            </a:r>
            <a:r>
              <a:rPr dirty="0" sz="2600" spc="-270" b="1">
                <a:latin typeface="Verdana"/>
                <a:cs typeface="Verdana"/>
              </a:rPr>
              <a:t>a</a:t>
            </a:r>
            <a:r>
              <a:rPr dirty="0" sz="2600" spc="-240" b="1">
                <a:latin typeface="Verdana"/>
                <a:cs typeface="Verdana"/>
              </a:rPr>
              <a:t>u</a:t>
            </a:r>
            <a:r>
              <a:rPr dirty="0" sz="2600" spc="-220" b="1">
                <a:latin typeface="Verdana"/>
                <a:cs typeface="Verdana"/>
              </a:rPr>
              <a:t>n</a:t>
            </a:r>
            <a:r>
              <a:rPr dirty="0" sz="2600" spc="-145" b="1">
                <a:latin typeface="Verdana"/>
                <a:cs typeface="Verdana"/>
              </a:rPr>
              <a:t>d</a:t>
            </a:r>
            <a:r>
              <a:rPr dirty="0" sz="2600" spc="-200" b="1">
                <a:latin typeface="Verdana"/>
                <a:cs typeface="Verdana"/>
              </a:rPr>
              <a:t>r</a:t>
            </a:r>
            <a:r>
              <a:rPr dirty="0" sz="2600" spc="-190" b="1">
                <a:latin typeface="Verdana"/>
                <a:cs typeface="Verdana"/>
              </a:rPr>
              <a:t>y</a:t>
            </a:r>
            <a:endParaRPr sz="2600">
              <a:latin typeface="Verdana"/>
              <a:cs typeface="Verdana"/>
            </a:endParaRPr>
          </a:p>
          <a:p>
            <a:pPr algn="ctr" marL="12700" marR="5080">
              <a:lnSpc>
                <a:spcPct val="116100"/>
              </a:lnSpc>
              <a:spcBef>
                <a:spcPts val="1989"/>
              </a:spcBef>
            </a:pPr>
            <a:r>
              <a:rPr dirty="0" sz="2100" spc="-85">
                <a:latin typeface="Verdana"/>
                <a:cs typeface="Verdana"/>
              </a:rPr>
              <a:t>We</a:t>
            </a:r>
            <a:r>
              <a:rPr dirty="0" sz="2100" spc="-225">
                <a:latin typeface="Verdana"/>
                <a:cs typeface="Verdana"/>
              </a:rPr>
              <a:t> </a:t>
            </a:r>
            <a:r>
              <a:rPr dirty="0" sz="2100" spc="-5">
                <a:latin typeface="Verdana"/>
                <a:cs typeface="Verdana"/>
              </a:rPr>
              <a:t>will</a:t>
            </a:r>
            <a:r>
              <a:rPr dirty="0" sz="2100" spc="-225">
                <a:latin typeface="Verdana"/>
                <a:cs typeface="Verdana"/>
              </a:rPr>
              <a:t> </a:t>
            </a:r>
            <a:r>
              <a:rPr dirty="0" sz="2100" spc="-25">
                <a:latin typeface="Verdana"/>
                <a:cs typeface="Verdana"/>
              </a:rPr>
              <a:t>reach</a:t>
            </a:r>
            <a:r>
              <a:rPr dirty="0" sz="2100" spc="-225">
                <a:latin typeface="Verdana"/>
                <a:cs typeface="Verdana"/>
              </a:rPr>
              <a:t> </a:t>
            </a:r>
            <a:r>
              <a:rPr dirty="0" sz="2100" spc="25">
                <a:latin typeface="Verdana"/>
                <a:cs typeface="Verdana"/>
              </a:rPr>
              <a:t>to</a:t>
            </a:r>
            <a:r>
              <a:rPr dirty="0" sz="2100" spc="-225">
                <a:latin typeface="Verdana"/>
                <a:cs typeface="Verdana"/>
              </a:rPr>
              <a:t> </a:t>
            </a:r>
            <a:r>
              <a:rPr dirty="0" sz="2100" spc="-15">
                <a:latin typeface="Verdana"/>
                <a:cs typeface="Verdana"/>
              </a:rPr>
              <a:t>the</a:t>
            </a:r>
            <a:r>
              <a:rPr dirty="0" sz="2100" spc="-225">
                <a:latin typeface="Verdana"/>
                <a:cs typeface="Verdana"/>
              </a:rPr>
              <a:t> </a:t>
            </a:r>
            <a:r>
              <a:rPr dirty="0" sz="2100" spc="-15">
                <a:latin typeface="Verdana"/>
                <a:cs typeface="Verdana"/>
              </a:rPr>
              <a:t>households  </a:t>
            </a:r>
            <a:r>
              <a:rPr dirty="0" sz="2100" spc="-35">
                <a:latin typeface="Verdana"/>
                <a:cs typeface="Verdana"/>
              </a:rPr>
              <a:t>through</a:t>
            </a:r>
            <a:r>
              <a:rPr dirty="0" sz="2100" spc="-225">
                <a:latin typeface="Verdana"/>
                <a:cs typeface="Verdana"/>
              </a:rPr>
              <a:t> </a:t>
            </a:r>
            <a:r>
              <a:rPr dirty="0" sz="2100" spc="-15">
                <a:latin typeface="Verdana"/>
                <a:cs typeface="Verdana"/>
              </a:rPr>
              <a:t>our</a:t>
            </a:r>
            <a:r>
              <a:rPr dirty="0" sz="2100" spc="-225">
                <a:latin typeface="Verdana"/>
                <a:cs typeface="Verdana"/>
              </a:rPr>
              <a:t> </a:t>
            </a:r>
            <a:r>
              <a:rPr dirty="0" sz="2100" spc="-25">
                <a:latin typeface="Verdana"/>
                <a:cs typeface="Verdana"/>
              </a:rPr>
              <a:t>laundry</a:t>
            </a:r>
            <a:r>
              <a:rPr dirty="0" sz="2100" spc="-225">
                <a:latin typeface="Verdana"/>
                <a:cs typeface="Verdana"/>
              </a:rPr>
              <a:t> </a:t>
            </a:r>
            <a:r>
              <a:rPr dirty="0" sz="2100" spc="-25">
                <a:latin typeface="Verdana"/>
                <a:cs typeface="Verdana"/>
              </a:rPr>
              <a:t>service</a:t>
            </a:r>
            <a:endParaRPr sz="21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659305" y="3556048"/>
            <a:ext cx="4919980" cy="124460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ctr" marR="58419">
              <a:lnSpc>
                <a:spcPct val="100000"/>
              </a:lnSpc>
              <a:spcBef>
                <a:spcPts val="105"/>
              </a:spcBef>
            </a:pPr>
            <a:r>
              <a:rPr dirty="0" sz="2400" spc="-235" b="1">
                <a:latin typeface="Verdana"/>
                <a:cs typeface="Verdana"/>
              </a:rPr>
              <a:t>S</a:t>
            </a:r>
            <a:r>
              <a:rPr dirty="0" sz="2400" spc="-95" b="1">
                <a:latin typeface="Verdana"/>
                <a:cs typeface="Verdana"/>
              </a:rPr>
              <a:t>t</a:t>
            </a:r>
            <a:r>
              <a:rPr dirty="0" sz="2400" spc="-150" b="1">
                <a:latin typeface="Verdana"/>
                <a:cs typeface="Verdana"/>
              </a:rPr>
              <a:t>o</a:t>
            </a:r>
            <a:r>
              <a:rPr dirty="0" sz="2400" spc="-185" b="1">
                <a:latin typeface="Verdana"/>
                <a:cs typeface="Verdana"/>
              </a:rPr>
              <a:t>r</a:t>
            </a:r>
            <a:r>
              <a:rPr dirty="0" sz="2400" spc="-185" b="1">
                <a:latin typeface="Verdana"/>
                <a:cs typeface="Verdana"/>
              </a:rPr>
              <a:t>e</a:t>
            </a:r>
            <a:r>
              <a:rPr dirty="0" sz="2400" spc="-254" b="1">
                <a:latin typeface="Verdana"/>
                <a:cs typeface="Verdana"/>
              </a:rPr>
              <a:t> </a:t>
            </a:r>
            <a:r>
              <a:rPr dirty="0" sz="2400" spc="-200" b="1">
                <a:latin typeface="Verdana"/>
                <a:cs typeface="Verdana"/>
              </a:rPr>
              <a:t>h</a:t>
            </a:r>
            <a:r>
              <a:rPr dirty="0" sz="2400" spc="-150" b="1">
                <a:latin typeface="Verdana"/>
                <a:cs typeface="Verdana"/>
              </a:rPr>
              <a:t>o</a:t>
            </a:r>
            <a:r>
              <a:rPr dirty="0" sz="2400" spc="-220" b="1">
                <a:latin typeface="Verdana"/>
                <a:cs typeface="Verdana"/>
              </a:rPr>
              <a:t>u</a:t>
            </a:r>
            <a:r>
              <a:rPr dirty="0" sz="2400" spc="-235" b="1">
                <a:latin typeface="Verdana"/>
                <a:cs typeface="Verdana"/>
              </a:rPr>
              <a:t>s</a:t>
            </a:r>
            <a:r>
              <a:rPr dirty="0" sz="2400" spc="-185" b="1">
                <a:latin typeface="Verdana"/>
                <a:cs typeface="Verdana"/>
              </a:rPr>
              <a:t>e</a:t>
            </a:r>
            <a:endParaRPr sz="2400">
              <a:latin typeface="Verdana"/>
              <a:cs typeface="Verdana"/>
            </a:endParaRPr>
          </a:p>
          <a:p>
            <a:pPr algn="ctr" marR="52705">
              <a:lnSpc>
                <a:spcPct val="100000"/>
              </a:lnSpc>
              <a:spcBef>
                <a:spcPts val="1660"/>
              </a:spcBef>
            </a:pPr>
            <a:r>
              <a:rPr dirty="0" sz="1950" spc="10">
                <a:latin typeface="Verdana"/>
                <a:cs typeface="Verdana"/>
              </a:rPr>
              <a:t>Collected</a:t>
            </a:r>
            <a:r>
              <a:rPr dirty="0" sz="1950" spc="-210">
                <a:latin typeface="Verdana"/>
                <a:cs typeface="Verdana"/>
              </a:rPr>
              <a:t> </a:t>
            </a:r>
            <a:r>
              <a:rPr dirty="0" sz="1950">
                <a:latin typeface="Verdana"/>
                <a:cs typeface="Verdana"/>
              </a:rPr>
              <a:t>clothes</a:t>
            </a:r>
            <a:r>
              <a:rPr dirty="0" sz="1950" spc="-210">
                <a:latin typeface="Verdana"/>
                <a:cs typeface="Verdana"/>
              </a:rPr>
              <a:t> </a:t>
            </a:r>
            <a:r>
              <a:rPr dirty="0" sz="1950" spc="-5">
                <a:latin typeface="Verdana"/>
                <a:cs typeface="Verdana"/>
              </a:rPr>
              <a:t>will</a:t>
            </a:r>
            <a:r>
              <a:rPr dirty="0" sz="1950" spc="-210">
                <a:latin typeface="Verdana"/>
                <a:cs typeface="Verdana"/>
              </a:rPr>
              <a:t> </a:t>
            </a:r>
            <a:r>
              <a:rPr dirty="0" sz="1950" spc="-65">
                <a:latin typeface="Verdana"/>
                <a:cs typeface="Verdana"/>
              </a:rPr>
              <a:t>go</a:t>
            </a:r>
            <a:endParaRPr sz="1950">
              <a:latin typeface="Verdana"/>
              <a:cs typeface="Verdana"/>
            </a:endParaRPr>
          </a:p>
          <a:p>
            <a:pPr algn="ctr">
              <a:lnSpc>
                <a:spcPct val="100000"/>
              </a:lnSpc>
              <a:spcBef>
                <a:spcPts val="370"/>
              </a:spcBef>
            </a:pPr>
            <a:r>
              <a:rPr dirty="0" sz="1950" spc="20">
                <a:latin typeface="Verdana"/>
                <a:cs typeface="Verdana"/>
              </a:rPr>
              <a:t>to</a:t>
            </a:r>
            <a:r>
              <a:rPr dirty="0" sz="1950" spc="-210">
                <a:latin typeface="Verdana"/>
                <a:cs typeface="Verdana"/>
              </a:rPr>
              <a:t> </a:t>
            </a:r>
            <a:r>
              <a:rPr dirty="0" sz="1950" spc="-20">
                <a:latin typeface="Verdana"/>
                <a:cs typeface="Verdana"/>
              </a:rPr>
              <a:t>our</a:t>
            </a:r>
            <a:r>
              <a:rPr dirty="0" sz="1950" spc="-210">
                <a:latin typeface="Verdana"/>
                <a:cs typeface="Verdana"/>
              </a:rPr>
              <a:t> </a:t>
            </a:r>
            <a:r>
              <a:rPr dirty="0" sz="1950" spc="-45">
                <a:latin typeface="Verdana"/>
                <a:cs typeface="Verdana"/>
              </a:rPr>
              <a:t>warehouse</a:t>
            </a:r>
            <a:r>
              <a:rPr dirty="0" sz="1950" spc="265">
                <a:latin typeface="Verdana"/>
                <a:cs typeface="Verdana"/>
              </a:rPr>
              <a:t> </a:t>
            </a:r>
            <a:r>
              <a:rPr dirty="0" sz="1950" spc="-130">
                <a:latin typeface="Verdana"/>
                <a:cs typeface="Verdana"/>
              </a:rPr>
              <a:t>&amp;</a:t>
            </a:r>
            <a:r>
              <a:rPr dirty="0" sz="1950" spc="-204">
                <a:latin typeface="Verdana"/>
                <a:cs typeface="Verdana"/>
              </a:rPr>
              <a:t> </a:t>
            </a:r>
            <a:r>
              <a:rPr dirty="0" sz="1950" spc="-5">
                <a:latin typeface="Verdana"/>
                <a:cs typeface="Verdana"/>
              </a:rPr>
              <a:t>will</a:t>
            </a:r>
            <a:r>
              <a:rPr dirty="0" sz="1950" spc="-210">
                <a:latin typeface="Verdana"/>
                <a:cs typeface="Verdana"/>
              </a:rPr>
              <a:t> </a:t>
            </a:r>
            <a:r>
              <a:rPr dirty="0" sz="1950" spc="-10">
                <a:latin typeface="Verdana"/>
                <a:cs typeface="Verdana"/>
              </a:rPr>
              <a:t>be</a:t>
            </a:r>
            <a:r>
              <a:rPr dirty="0" sz="1950" spc="-210">
                <a:latin typeface="Verdana"/>
                <a:cs typeface="Verdana"/>
              </a:rPr>
              <a:t> </a:t>
            </a:r>
            <a:r>
              <a:rPr dirty="0" sz="1950" spc="-15">
                <a:latin typeface="Verdana"/>
                <a:cs typeface="Verdana"/>
              </a:rPr>
              <a:t>cleaned</a:t>
            </a:r>
            <a:r>
              <a:rPr dirty="0" sz="1950" spc="-210">
                <a:latin typeface="Verdana"/>
                <a:cs typeface="Verdana"/>
              </a:rPr>
              <a:t> </a:t>
            </a:r>
            <a:r>
              <a:rPr dirty="0" sz="1950" spc="-25">
                <a:latin typeface="Verdana"/>
                <a:cs typeface="Verdana"/>
              </a:rPr>
              <a:t>there</a:t>
            </a:r>
            <a:endParaRPr sz="1950">
              <a:latin typeface="Verdana"/>
              <a:cs typeface="Verdana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3773526" y="5759880"/>
            <a:ext cx="2771140" cy="1819275"/>
            <a:chOff x="13773526" y="5759880"/>
            <a:chExt cx="2771140" cy="1819275"/>
          </a:xfrm>
        </p:grpSpPr>
        <p:sp>
          <p:nvSpPr>
            <p:cNvPr id="6" name="object 6"/>
            <p:cNvSpPr/>
            <p:nvPr/>
          </p:nvSpPr>
          <p:spPr>
            <a:xfrm>
              <a:off x="15589019" y="5951383"/>
              <a:ext cx="955675" cy="1628139"/>
            </a:xfrm>
            <a:custGeom>
              <a:avLst/>
              <a:gdLst/>
              <a:ahLst/>
              <a:cxnLst/>
              <a:rect l="l" t="t" r="r" b="b"/>
              <a:pathLst>
                <a:path w="955675" h="1628140">
                  <a:moveTo>
                    <a:pt x="955522" y="1627772"/>
                  </a:moveTo>
                  <a:lnTo>
                    <a:pt x="0" y="1627772"/>
                  </a:lnTo>
                  <a:lnTo>
                    <a:pt x="0" y="0"/>
                  </a:lnTo>
                  <a:lnTo>
                    <a:pt x="955522" y="0"/>
                  </a:lnTo>
                  <a:lnTo>
                    <a:pt x="955522" y="1627772"/>
                  </a:lnTo>
                  <a:close/>
                </a:path>
              </a:pathLst>
            </a:custGeom>
            <a:solidFill>
              <a:srgbClr val="64BCE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5875673" y="7387653"/>
              <a:ext cx="382270" cy="191770"/>
            </a:xfrm>
            <a:custGeom>
              <a:avLst/>
              <a:gdLst/>
              <a:ahLst/>
              <a:cxnLst/>
              <a:rect l="l" t="t" r="r" b="b"/>
              <a:pathLst>
                <a:path w="382269" h="191770">
                  <a:moveTo>
                    <a:pt x="143332" y="0"/>
                  </a:moveTo>
                  <a:lnTo>
                    <a:pt x="0" y="0"/>
                  </a:lnTo>
                  <a:lnTo>
                    <a:pt x="0" y="191503"/>
                  </a:lnTo>
                  <a:lnTo>
                    <a:pt x="143332" y="191503"/>
                  </a:lnTo>
                  <a:lnTo>
                    <a:pt x="143332" y="0"/>
                  </a:lnTo>
                  <a:close/>
                </a:path>
                <a:path w="382269" h="191770">
                  <a:moveTo>
                    <a:pt x="382206" y="0"/>
                  </a:moveTo>
                  <a:lnTo>
                    <a:pt x="238874" y="0"/>
                  </a:lnTo>
                  <a:lnTo>
                    <a:pt x="238874" y="191503"/>
                  </a:lnTo>
                  <a:lnTo>
                    <a:pt x="382206" y="191503"/>
                  </a:lnTo>
                  <a:lnTo>
                    <a:pt x="382206" y="0"/>
                  </a:lnTo>
                  <a:close/>
                </a:path>
              </a:pathLst>
            </a:custGeom>
            <a:solidFill>
              <a:srgbClr val="4E8BD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6019005" y="7291901"/>
              <a:ext cx="95885" cy="287655"/>
            </a:xfrm>
            <a:custGeom>
              <a:avLst/>
              <a:gdLst/>
              <a:ahLst/>
              <a:cxnLst/>
              <a:rect l="l" t="t" r="r" b="b"/>
              <a:pathLst>
                <a:path w="95884" h="287654">
                  <a:moveTo>
                    <a:pt x="95552" y="287253"/>
                  </a:moveTo>
                  <a:lnTo>
                    <a:pt x="0" y="287253"/>
                  </a:lnTo>
                  <a:lnTo>
                    <a:pt x="0" y="0"/>
                  </a:lnTo>
                  <a:lnTo>
                    <a:pt x="95552" y="0"/>
                  </a:lnTo>
                  <a:lnTo>
                    <a:pt x="95552" y="287253"/>
                  </a:lnTo>
                  <a:close/>
                </a:path>
              </a:pathLst>
            </a:custGeom>
            <a:solidFill>
              <a:srgbClr val="3A6EB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5780118" y="6238645"/>
              <a:ext cx="573405" cy="862330"/>
            </a:xfrm>
            <a:custGeom>
              <a:avLst/>
              <a:gdLst/>
              <a:ahLst/>
              <a:cxnLst/>
              <a:rect l="l" t="t" r="r" b="b"/>
              <a:pathLst>
                <a:path w="573405" h="862329">
                  <a:moveTo>
                    <a:pt x="191109" y="766013"/>
                  </a:moveTo>
                  <a:lnTo>
                    <a:pt x="0" y="766013"/>
                  </a:lnTo>
                  <a:lnTo>
                    <a:pt x="0" y="861758"/>
                  </a:lnTo>
                  <a:lnTo>
                    <a:pt x="191109" y="861758"/>
                  </a:lnTo>
                  <a:lnTo>
                    <a:pt x="191109" y="766013"/>
                  </a:lnTo>
                  <a:close/>
                </a:path>
                <a:path w="573405" h="862329">
                  <a:moveTo>
                    <a:pt x="191109" y="383006"/>
                  </a:moveTo>
                  <a:lnTo>
                    <a:pt x="0" y="383006"/>
                  </a:lnTo>
                  <a:lnTo>
                    <a:pt x="0" y="478751"/>
                  </a:lnTo>
                  <a:lnTo>
                    <a:pt x="191109" y="478751"/>
                  </a:lnTo>
                  <a:lnTo>
                    <a:pt x="191109" y="383006"/>
                  </a:lnTo>
                  <a:close/>
                </a:path>
                <a:path w="573405" h="862329">
                  <a:moveTo>
                    <a:pt x="191109" y="0"/>
                  </a:moveTo>
                  <a:lnTo>
                    <a:pt x="0" y="0"/>
                  </a:lnTo>
                  <a:lnTo>
                    <a:pt x="0" y="95745"/>
                  </a:lnTo>
                  <a:lnTo>
                    <a:pt x="191109" y="95745"/>
                  </a:lnTo>
                  <a:lnTo>
                    <a:pt x="191109" y="0"/>
                  </a:lnTo>
                  <a:close/>
                </a:path>
                <a:path w="573405" h="862329">
                  <a:moveTo>
                    <a:pt x="573316" y="766013"/>
                  </a:moveTo>
                  <a:lnTo>
                    <a:pt x="382206" y="766013"/>
                  </a:lnTo>
                  <a:lnTo>
                    <a:pt x="382206" y="861758"/>
                  </a:lnTo>
                  <a:lnTo>
                    <a:pt x="573316" y="861758"/>
                  </a:lnTo>
                  <a:lnTo>
                    <a:pt x="573316" y="766013"/>
                  </a:lnTo>
                  <a:close/>
                </a:path>
                <a:path w="573405" h="862329">
                  <a:moveTo>
                    <a:pt x="573316" y="383006"/>
                  </a:moveTo>
                  <a:lnTo>
                    <a:pt x="382206" y="383006"/>
                  </a:lnTo>
                  <a:lnTo>
                    <a:pt x="382206" y="478751"/>
                  </a:lnTo>
                  <a:lnTo>
                    <a:pt x="573316" y="478751"/>
                  </a:lnTo>
                  <a:lnTo>
                    <a:pt x="573316" y="383006"/>
                  </a:lnTo>
                  <a:close/>
                </a:path>
                <a:path w="573405" h="862329">
                  <a:moveTo>
                    <a:pt x="573316" y="0"/>
                  </a:moveTo>
                  <a:lnTo>
                    <a:pt x="382206" y="0"/>
                  </a:lnTo>
                  <a:lnTo>
                    <a:pt x="382206" y="95745"/>
                  </a:lnTo>
                  <a:lnTo>
                    <a:pt x="573316" y="95745"/>
                  </a:lnTo>
                  <a:lnTo>
                    <a:pt x="573316" y="0"/>
                  </a:lnTo>
                  <a:close/>
                </a:path>
              </a:pathLst>
            </a:custGeom>
            <a:solidFill>
              <a:srgbClr val="4E8BD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5780118" y="6142887"/>
              <a:ext cx="573405" cy="862330"/>
            </a:xfrm>
            <a:custGeom>
              <a:avLst/>
              <a:gdLst/>
              <a:ahLst/>
              <a:cxnLst/>
              <a:rect l="l" t="t" r="r" b="b"/>
              <a:pathLst>
                <a:path w="573405" h="862329">
                  <a:moveTo>
                    <a:pt x="191109" y="766013"/>
                  </a:moveTo>
                  <a:lnTo>
                    <a:pt x="0" y="766013"/>
                  </a:lnTo>
                  <a:lnTo>
                    <a:pt x="0" y="861771"/>
                  </a:lnTo>
                  <a:lnTo>
                    <a:pt x="191109" y="861771"/>
                  </a:lnTo>
                  <a:lnTo>
                    <a:pt x="191109" y="766013"/>
                  </a:lnTo>
                  <a:close/>
                </a:path>
                <a:path w="573405" h="862329">
                  <a:moveTo>
                    <a:pt x="191109" y="383006"/>
                  </a:moveTo>
                  <a:lnTo>
                    <a:pt x="0" y="383006"/>
                  </a:lnTo>
                  <a:lnTo>
                    <a:pt x="0" y="478764"/>
                  </a:lnTo>
                  <a:lnTo>
                    <a:pt x="191109" y="478764"/>
                  </a:lnTo>
                  <a:lnTo>
                    <a:pt x="191109" y="383006"/>
                  </a:lnTo>
                  <a:close/>
                </a:path>
                <a:path w="573405" h="862329">
                  <a:moveTo>
                    <a:pt x="191109" y="0"/>
                  </a:moveTo>
                  <a:lnTo>
                    <a:pt x="0" y="0"/>
                  </a:lnTo>
                  <a:lnTo>
                    <a:pt x="0" y="95758"/>
                  </a:lnTo>
                  <a:lnTo>
                    <a:pt x="191109" y="95758"/>
                  </a:lnTo>
                  <a:lnTo>
                    <a:pt x="191109" y="0"/>
                  </a:lnTo>
                  <a:close/>
                </a:path>
                <a:path w="573405" h="862329">
                  <a:moveTo>
                    <a:pt x="573316" y="766013"/>
                  </a:moveTo>
                  <a:lnTo>
                    <a:pt x="382206" y="766013"/>
                  </a:lnTo>
                  <a:lnTo>
                    <a:pt x="382206" y="861771"/>
                  </a:lnTo>
                  <a:lnTo>
                    <a:pt x="573316" y="861771"/>
                  </a:lnTo>
                  <a:lnTo>
                    <a:pt x="573316" y="766013"/>
                  </a:lnTo>
                  <a:close/>
                </a:path>
                <a:path w="573405" h="862329">
                  <a:moveTo>
                    <a:pt x="573316" y="383006"/>
                  </a:moveTo>
                  <a:lnTo>
                    <a:pt x="382206" y="383006"/>
                  </a:lnTo>
                  <a:lnTo>
                    <a:pt x="382206" y="478764"/>
                  </a:lnTo>
                  <a:lnTo>
                    <a:pt x="573316" y="478764"/>
                  </a:lnTo>
                  <a:lnTo>
                    <a:pt x="573316" y="383006"/>
                  </a:lnTo>
                  <a:close/>
                </a:path>
                <a:path w="573405" h="862329">
                  <a:moveTo>
                    <a:pt x="573316" y="0"/>
                  </a:moveTo>
                  <a:lnTo>
                    <a:pt x="382206" y="0"/>
                  </a:lnTo>
                  <a:lnTo>
                    <a:pt x="382206" y="95758"/>
                  </a:lnTo>
                  <a:lnTo>
                    <a:pt x="573316" y="95758"/>
                  </a:lnTo>
                  <a:lnTo>
                    <a:pt x="573316" y="0"/>
                  </a:lnTo>
                  <a:close/>
                </a:path>
              </a:pathLst>
            </a:custGeom>
            <a:solidFill>
              <a:srgbClr val="3A6EB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5684572" y="5759880"/>
              <a:ext cx="764540" cy="191770"/>
            </a:xfrm>
            <a:custGeom>
              <a:avLst/>
              <a:gdLst/>
              <a:ahLst/>
              <a:cxnLst/>
              <a:rect l="l" t="t" r="r" b="b"/>
              <a:pathLst>
                <a:path w="764540" h="191770">
                  <a:moveTo>
                    <a:pt x="764418" y="191502"/>
                  </a:moveTo>
                  <a:lnTo>
                    <a:pt x="0" y="191502"/>
                  </a:lnTo>
                  <a:lnTo>
                    <a:pt x="0" y="0"/>
                  </a:lnTo>
                  <a:lnTo>
                    <a:pt x="764418" y="0"/>
                  </a:lnTo>
                  <a:lnTo>
                    <a:pt x="764418" y="191502"/>
                  </a:lnTo>
                  <a:close/>
                </a:path>
              </a:pathLst>
            </a:custGeom>
            <a:solidFill>
              <a:srgbClr val="83CCE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15875676" y="7291901"/>
              <a:ext cx="382270" cy="95885"/>
            </a:xfrm>
            <a:custGeom>
              <a:avLst/>
              <a:gdLst/>
              <a:ahLst/>
              <a:cxnLst/>
              <a:rect l="l" t="t" r="r" b="b"/>
              <a:pathLst>
                <a:path w="382269" h="95884">
                  <a:moveTo>
                    <a:pt x="382209" y="95751"/>
                  </a:moveTo>
                  <a:lnTo>
                    <a:pt x="0" y="95751"/>
                  </a:lnTo>
                  <a:lnTo>
                    <a:pt x="0" y="0"/>
                  </a:lnTo>
                  <a:lnTo>
                    <a:pt x="382209" y="0"/>
                  </a:lnTo>
                  <a:lnTo>
                    <a:pt x="382209" y="95751"/>
                  </a:lnTo>
                  <a:close/>
                </a:path>
              </a:pathLst>
            </a:custGeom>
            <a:solidFill>
              <a:srgbClr val="3A6EB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15589019" y="6717393"/>
              <a:ext cx="191135" cy="383540"/>
            </a:xfrm>
            <a:custGeom>
              <a:avLst/>
              <a:gdLst/>
              <a:ahLst/>
              <a:cxnLst/>
              <a:rect l="l" t="t" r="r" b="b"/>
              <a:pathLst>
                <a:path w="191134" h="383540">
                  <a:moveTo>
                    <a:pt x="0" y="383005"/>
                  </a:moveTo>
                  <a:lnTo>
                    <a:pt x="0" y="0"/>
                  </a:lnTo>
                  <a:lnTo>
                    <a:pt x="191104" y="191502"/>
                  </a:lnTo>
                  <a:lnTo>
                    <a:pt x="0" y="383005"/>
                  </a:lnTo>
                  <a:close/>
                </a:path>
              </a:pathLst>
            </a:custGeom>
            <a:solidFill>
              <a:srgbClr val="5CB0D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13773526" y="5951383"/>
              <a:ext cx="955675" cy="1628139"/>
            </a:xfrm>
            <a:custGeom>
              <a:avLst/>
              <a:gdLst/>
              <a:ahLst/>
              <a:cxnLst/>
              <a:rect l="l" t="t" r="r" b="b"/>
              <a:pathLst>
                <a:path w="955675" h="1628140">
                  <a:moveTo>
                    <a:pt x="955522" y="1627772"/>
                  </a:moveTo>
                  <a:lnTo>
                    <a:pt x="0" y="1627772"/>
                  </a:lnTo>
                  <a:lnTo>
                    <a:pt x="0" y="0"/>
                  </a:lnTo>
                  <a:lnTo>
                    <a:pt x="955522" y="0"/>
                  </a:lnTo>
                  <a:lnTo>
                    <a:pt x="955522" y="1627772"/>
                  </a:lnTo>
                  <a:close/>
                </a:path>
              </a:pathLst>
            </a:custGeom>
            <a:solidFill>
              <a:srgbClr val="64BCE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14060183" y="7387653"/>
              <a:ext cx="382270" cy="191770"/>
            </a:xfrm>
            <a:custGeom>
              <a:avLst/>
              <a:gdLst/>
              <a:ahLst/>
              <a:cxnLst/>
              <a:rect l="l" t="t" r="r" b="b"/>
              <a:pathLst>
                <a:path w="382269" h="191770">
                  <a:moveTo>
                    <a:pt x="143319" y="0"/>
                  </a:moveTo>
                  <a:lnTo>
                    <a:pt x="0" y="0"/>
                  </a:lnTo>
                  <a:lnTo>
                    <a:pt x="0" y="191503"/>
                  </a:lnTo>
                  <a:lnTo>
                    <a:pt x="143319" y="191503"/>
                  </a:lnTo>
                  <a:lnTo>
                    <a:pt x="143319" y="0"/>
                  </a:lnTo>
                  <a:close/>
                </a:path>
                <a:path w="382269" h="191770">
                  <a:moveTo>
                    <a:pt x="382206" y="0"/>
                  </a:moveTo>
                  <a:lnTo>
                    <a:pt x="238874" y="0"/>
                  </a:lnTo>
                  <a:lnTo>
                    <a:pt x="238874" y="191503"/>
                  </a:lnTo>
                  <a:lnTo>
                    <a:pt x="382206" y="191503"/>
                  </a:lnTo>
                  <a:lnTo>
                    <a:pt x="382206" y="0"/>
                  </a:lnTo>
                  <a:close/>
                </a:path>
              </a:pathLst>
            </a:custGeom>
            <a:solidFill>
              <a:srgbClr val="4E8BD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14203511" y="7291901"/>
              <a:ext cx="95885" cy="287655"/>
            </a:xfrm>
            <a:custGeom>
              <a:avLst/>
              <a:gdLst/>
              <a:ahLst/>
              <a:cxnLst/>
              <a:rect l="l" t="t" r="r" b="b"/>
              <a:pathLst>
                <a:path w="95884" h="287654">
                  <a:moveTo>
                    <a:pt x="95552" y="287253"/>
                  </a:moveTo>
                  <a:lnTo>
                    <a:pt x="0" y="287253"/>
                  </a:lnTo>
                  <a:lnTo>
                    <a:pt x="0" y="0"/>
                  </a:lnTo>
                  <a:lnTo>
                    <a:pt x="95552" y="0"/>
                  </a:lnTo>
                  <a:lnTo>
                    <a:pt x="95552" y="287253"/>
                  </a:lnTo>
                  <a:close/>
                </a:path>
              </a:pathLst>
            </a:custGeom>
            <a:solidFill>
              <a:srgbClr val="3A6EB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13964628" y="6238645"/>
              <a:ext cx="573405" cy="862330"/>
            </a:xfrm>
            <a:custGeom>
              <a:avLst/>
              <a:gdLst/>
              <a:ahLst/>
              <a:cxnLst/>
              <a:rect l="l" t="t" r="r" b="b"/>
              <a:pathLst>
                <a:path w="573405" h="862329">
                  <a:moveTo>
                    <a:pt x="191096" y="766013"/>
                  </a:moveTo>
                  <a:lnTo>
                    <a:pt x="0" y="766013"/>
                  </a:lnTo>
                  <a:lnTo>
                    <a:pt x="0" y="861758"/>
                  </a:lnTo>
                  <a:lnTo>
                    <a:pt x="191096" y="861758"/>
                  </a:lnTo>
                  <a:lnTo>
                    <a:pt x="191096" y="766013"/>
                  </a:lnTo>
                  <a:close/>
                </a:path>
                <a:path w="573405" h="862329">
                  <a:moveTo>
                    <a:pt x="191096" y="383006"/>
                  </a:moveTo>
                  <a:lnTo>
                    <a:pt x="0" y="383006"/>
                  </a:lnTo>
                  <a:lnTo>
                    <a:pt x="0" y="478751"/>
                  </a:lnTo>
                  <a:lnTo>
                    <a:pt x="191096" y="478751"/>
                  </a:lnTo>
                  <a:lnTo>
                    <a:pt x="191096" y="383006"/>
                  </a:lnTo>
                  <a:close/>
                </a:path>
                <a:path w="573405" h="862329">
                  <a:moveTo>
                    <a:pt x="191096" y="0"/>
                  </a:moveTo>
                  <a:lnTo>
                    <a:pt x="0" y="0"/>
                  </a:lnTo>
                  <a:lnTo>
                    <a:pt x="0" y="95745"/>
                  </a:lnTo>
                  <a:lnTo>
                    <a:pt x="191096" y="95745"/>
                  </a:lnTo>
                  <a:lnTo>
                    <a:pt x="191096" y="0"/>
                  </a:lnTo>
                  <a:close/>
                </a:path>
                <a:path w="573405" h="862329">
                  <a:moveTo>
                    <a:pt x="573316" y="766013"/>
                  </a:moveTo>
                  <a:lnTo>
                    <a:pt x="382206" y="766013"/>
                  </a:lnTo>
                  <a:lnTo>
                    <a:pt x="382206" y="861758"/>
                  </a:lnTo>
                  <a:lnTo>
                    <a:pt x="573316" y="861758"/>
                  </a:lnTo>
                  <a:lnTo>
                    <a:pt x="573316" y="766013"/>
                  </a:lnTo>
                  <a:close/>
                </a:path>
                <a:path w="573405" h="862329">
                  <a:moveTo>
                    <a:pt x="573316" y="383006"/>
                  </a:moveTo>
                  <a:lnTo>
                    <a:pt x="382206" y="383006"/>
                  </a:lnTo>
                  <a:lnTo>
                    <a:pt x="382206" y="478751"/>
                  </a:lnTo>
                  <a:lnTo>
                    <a:pt x="573316" y="478751"/>
                  </a:lnTo>
                  <a:lnTo>
                    <a:pt x="573316" y="383006"/>
                  </a:lnTo>
                  <a:close/>
                </a:path>
                <a:path w="573405" h="862329">
                  <a:moveTo>
                    <a:pt x="573316" y="0"/>
                  </a:moveTo>
                  <a:lnTo>
                    <a:pt x="382206" y="0"/>
                  </a:lnTo>
                  <a:lnTo>
                    <a:pt x="382206" y="95745"/>
                  </a:lnTo>
                  <a:lnTo>
                    <a:pt x="573316" y="95745"/>
                  </a:lnTo>
                  <a:lnTo>
                    <a:pt x="573316" y="0"/>
                  </a:lnTo>
                  <a:close/>
                </a:path>
              </a:pathLst>
            </a:custGeom>
            <a:solidFill>
              <a:srgbClr val="4E8BD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13964628" y="6142887"/>
              <a:ext cx="573405" cy="862330"/>
            </a:xfrm>
            <a:custGeom>
              <a:avLst/>
              <a:gdLst/>
              <a:ahLst/>
              <a:cxnLst/>
              <a:rect l="l" t="t" r="r" b="b"/>
              <a:pathLst>
                <a:path w="573405" h="862329">
                  <a:moveTo>
                    <a:pt x="191096" y="766013"/>
                  </a:moveTo>
                  <a:lnTo>
                    <a:pt x="0" y="766013"/>
                  </a:lnTo>
                  <a:lnTo>
                    <a:pt x="0" y="861771"/>
                  </a:lnTo>
                  <a:lnTo>
                    <a:pt x="191096" y="861771"/>
                  </a:lnTo>
                  <a:lnTo>
                    <a:pt x="191096" y="766013"/>
                  </a:lnTo>
                  <a:close/>
                </a:path>
                <a:path w="573405" h="862329">
                  <a:moveTo>
                    <a:pt x="191096" y="383006"/>
                  </a:moveTo>
                  <a:lnTo>
                    <a:pt x="0" y="383006"/>
                  </a:lnTo>
                  <a:lnTo>
                    <a:pt x="0" y="478764"/>
                  </a:lnTo>
                  <a:lnTo>
                    <a:pt x="191096" y="478764"/>
                  </a:lnTo>
                  <a:lnTo>
                    <a:pt x="191096" y="383006"/>
                  </a:lnTo>
                  <a:close/>
                </a:path>
                <a:path w="573405" h="862329">
                  <a:moveTo>
                    <a:pt x="191096" y="0"/>
                  </a:moveTo>
                  <a:lnTo>
                    <a:pt x="0" y="0"/>
                  </a:lnTo>
                  <a:lnTo>
                    <a:pt x="0" y="95758"/>
                  </a:lnTo>
                  <a:lnTo>
                    <a:pt x="191096" y="95758"/>
                  </a:lnTo>
                  <a:lnTo>
                    <a:pt x="191096" y="0"/>
                  </a:lnTo>
                  <a:close/>
                </a:path>
                <a:path w="573405" h="862329">
                  <a:moveTo>
                    <a:pt x="573316" y="766013"/>
                  </a:moveTo>
                  <a:lnTo>
                    <a:pt x="382206" y="766013"/>
                  </a:lnTo>
                  <a:lnTo>
                    <a:pt x="382206" y="861771"/>
                  </a:lnTo>
                  <a:lnTo>
                    <a:pt x="573316" y="861771"/>
                  </a:lnTo>
                  <a:lnTo>
                    <a:pt x="573316" y="766013"/>
                  </a:lnTo>
                  <a:close/>
                </a:path>
                <a:path w="573405" h="862329">
                  <a:moveTo>
                    <a:pt x="573316" y="383006"/>
                  </a:moveTo>
                  <a:lnTo>
                    <a:pt x="382206" y="383006"/>
                  </a:lnTo>
                  <a:lnTo>
                    <a:pt x="382206" y="478764"/>
                  </a:lnTo>
                  <a:lnTo>
                    <a:pt x="573316" y="478764"/>
                  </a:lnTo>
                  <a:lnTo>
                    <a:pt x="573316" y="383006"/>
                  </a:lnTo>
                  <a:close/>
                </a:path>
                <a:path w="573405" h="862329">
                  <a:moveTo>
                    <a:pt x="573316" y="0"/>
                  </a:moveTo>
                  <a:lnTo>
                    <a:pt x="382206" y="0"/>
                  </a:lnTo>
                  <a:lnTo>
                    <a:pt x="382206" y="95758"/>
                  </a:lnTo>
                  <a:lnTo>
                    <a:pt x="573316" y="95758"/>
                  </a:lnTo>
                  <a:lnTo>
                    <a:pt x="573316" y="0"/>
                  </a:lnTo>
                  <a:close/>
                </a:path>
              </a:pathLst>
            </a:custGeom>
            <a:solidFill>
              <a:srgbClr val="3A6EB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13869078" y="5759880"/>
              <a:ext cx="764540" cy="191770"/>
            </a:xfrm>
            <a:custGeom>
              <a:avLst/>
              <a:gdLst/>
              <a:ahLst/>
              <a:cxnLst/>
              <a:rect l="l" t="t" r="r" b="b"/>
              <a:pathLst>
                <a:path w="764540" h="191770">
                  <a:moveTo>
                    <a:pt x="764418" y="191502"/>
                  </a:moveTo>
                  <a:lnTo>
                    <a:pt x="0" y="191502"/>
                  </a:lnTo>
                  <a:lnTo>
                    <a:pt x="0" y="0"/>
                  </a:lnTo>
                  <a:lnTo>
                    <a:pt x="764418" y="0"/>
                  </a:lnTo>
                  <a:lnTo>
                    <a:pt x="764418" y="191502"/>
                  </a:lnTo>
                  <a:close/>
                </a:path>
              </a:pathLst>
            </a:custGeom>
            <a:solidFill>
              <a:srgbClr val="83CCE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14060183" y="7291901"/>
              <a:ext cx="382270" cy="95885"/>
            </a:xfrm>
            <a:custGeom>
              <a:avLst/>
              <a:gdLst/>
              <a:ahLst/>
              <a:cxnLst/>
              <a:rect l="l" t="t" r="r" b="b"/>
              <a:pathLst>
                <a:path w="382269" h="95884">
                  <a:moveTo>
                    <a:pt x="382209" y="95751"/>
                  </a:moveTo>
                  <a:lnTo>
                    <a:pt x="0" y="95751"/>
                  </a:lnTo>
                  <a:lnTo>
                    <a:pt x="0" y="0"/>
                  </a:lnTo>
                  <a:lnTo>
                    <a:pt x="382209" y="0"/>
                  </a:lnTo>
                  <a:lnTo>
                    <a:pt x="382209" y="95751"/>
                  </a:lnTo>
                  <a:close/>
                </a:path>
              </a:pathLst>
            </a:custGeom>
            <a:solidFill>
              <a:srgbClr val="3A6EB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14585721" y="6478015"/>
              <a:ext cx="1146810" cy="670560"/>
            </a:xfrm>
            <a:custGeom>
              <a:avLst/>
              <a:gdLst/>
              <a:ahLst/>
              <a:cxnLst/>
              <a:rect l="l" t="t" r="r" b="b"/>
              <a:pathLst>
                <a:path w="1146809" h="670559">
                  <a:moveTo>
                    <a:pt x="812194" y="670259"/>
                  </a:moveTo>
                  <a:lnTo>
                    <a:pt x="812194" y="478756"/>
                  </a:lnTo>
                  <a:lnTo>
                    <a:pt x="334432" y="478756"/>
                  </a:lnTo>
                  <a:lnTo>
                    <a:pt x="334432" y="670259"/>
                  </a:lnTo>
                  <a:lnTo>
                    <a:pt x="0" y="335129"/>
                  </a:lnTo>
                  <a:lnTo>
                    <a:pt x="334432" y="0"/>
                  </a:lnTo>
                  <a:lnTo>
                    <a:pt x="334432" y="191502"/>
                  </a:lnTo>
                  <a:lnTo>
                    <a:pt x="812194" y="191502"/>
                  </a:lnTo>
                  <a:lnTo>
                    <a:pt x="812194" y="0"/>
                  </a:lnTo>
                  <a:lnTo>
                    <a:pt x="1146627" y="335129"/>
                  </a:lnTo>
                  <a:lnTo>
                    <a:pt x="812194" y="670259"/>
                  </a:lnTo>
                  <a:close/>
                </a:path>
              </a:pathLst>
            </a:custGeom>
            <a:solidFill>
              <a:srgbClr val="F9AB1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15063482" y="6478015"/>
              <a:ext cx="669290" cy="670560"/>
            </a:xfrm>
            <a:custGeom>
              <a:avLst/>
              <a:gdLst/>
              <a:ahLst/>
              <a:cxnLst/>
              <a:rect l="l" t="t" r="r" b="b"/>
              <a:pathLst>
                <a:path w="669290" h="670559">
                  <a:moveTo>
                    <a:pt x="334432" y="670259"/>
                  </a:moveTo>
                  <a:lnTo>
                    <a:pt x="334432" y="478756"/>
                  </a:lnTo>
                  <a:lnTo>
                    <a:pt x="0" y="478756"/>
                  </a:lnTo>
                  <a:lnTo>
                    <a:pt x="286656" y="191502"/>
                  </a:lnTo>
                  <a:lnTo>
                    <a:pt x="334432" y="191502"/>
                  </a:lnTo>
                  <a:lnTo>
                    <a:pt x="334432" y="0"/>
                  </a:lnTo>
                  <a:lnTo>
                    <a:pt x="668865" y="335129"/>
                  </a:lnTo>
                  <a:lnTo>
                    <a:pt x="334432" y="670259"/>
                  </a:lnTo>
                  <a:close/>
                </a:path>
              </a:pathLst>
            </a:custGeom>
            <a:solidFill>
              <a:srgbClr val="F79E0E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3" name="object 23"/>
          <p:cNvSpPr txBox="1"/>
          <p:nvPr/>
        </p:nvSpPr>
        <p:spPr>
          <a:xfrm>
            <a:off x="13044073" y="7744666"/>
            <a:ext cx="4089400" cy="17875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52120">
              <a:lnSpc>
                <a:spcPct val="100000"/>
              </a:lnSpc>
              <a:spcBef>
                <a:spcPts val="100"/>
              </a:spcBef>
            </a:pPr>
            <a:r>
              <a:rPr dirty="0" sz="2600" spc="-260" b="1">
                <a:latin typeface="Verdana"/>
                <a:cs typeface="Verdana"/>
              </a:rPr>
              <a:t>S</a:t>
            </a:r>
            <a:r>
              <a:rPr dirty="0" sz="2600" spc="-270" b="1">
                <a:latin typeface="Verdana"/>
                <a:cs typeface="Verdana"/>
              </a:rPr>
              <a:t>a</a:t>
            </a:r>
            <a:r>
              <a:rPr dirty="0" sz="2600" spc="-90" b="1">
                <a:latin typeface="Verdana"/>
                <a:cs typeface="Verdana"/>
              </a:rPr>
              <a:t>l</a:t>
            </a:r>
            <a:r>
              <a:rPr dirty="0" sz="2600" spc="-210" b="1">
                <a:latin typeface="Verdana"/>
                <a:cs typeface="Verdana"/>
              </a:rPr>
              <a:t>e</a:t>
            </a:r>
            <a:r>
              <a:rPr dirty="0" sz="2600" spc="-254" b="1">
                <a:latin typeface="Verdana"/>
                <a:cs typeface="Verdana"/>
              </a:rPr>
              <a:t>s</a:t>
            </a:r>
            <a:r>
              <a:rPr dirty="0" sz="2600" spc="-280" b="1">
                <a:latin typeface="Verdana"/>
                <a:cs typeface="Verdana"/>
              </a:rPr>
              <a:t> </a:t>
            </a:r>
            <a:r>
              <a:rPr dirty="0" sz="2600" spc="-140" b="1">
                <a:latin typeface="Verdana"/>
                <a:cs typeface="Verdana"/>
              </a:rPr>
              <a:t>i</a:t>
            </a:r>
            <a:r>
              <a:rPr dirty="0" sz="2600" spc="-215" b="1">
                <a:latin typeface="Verdana"/>
                <a:cs typeface="Verdana"/>
              </a:rPr>
              <a:t>n</a:t>
            </a:r>
            <a:r>
              <a:rPr dirty="0" sz="2600" spc="-280" b="1">
                <a:latin typeface="Verdana"/>
                <a:cs typeface="Verdana"/>
              </a:rPr>
              <a:t> </a:t>
            </a:r>
            <a:r>
              <a:rPr dirty="0" sz="2600" spc="-170" b="1">
                <a:latin typeface="Verdana"/>
                <a:cs typeface="Verdana"/>
              </a:rPr>
              <a:t>B</a:t>
            </a:r>
            <a:r>
              <a:rPr dirty="0" sz="2600" spc="-405" b="1">
                <a:latin typeface="Verdana"/>
                <a:cs typeface="Verdana"/>
              </a:rPr>
              <a:t>2</a:t>
            </a:r>
            <a:r>
              <a:rPr dirty="0" sz="2600" spc="-65" b="1">
                <a:latin typeface="Verdana"/>
                <a:cs typeface="Verdana"/>
              </a:rPr>
              <a:t>C</a:t>
            </a:r>
            <a:r>
              <a:rPr dirty="0" sz="2600" spc="-280" b="1">
                <a:latin typeface="Verdana"/>
                <a:cs typeface="Verdana"/>
              </a:rPr>
              <a:t> </a:t>
            </a:r>
            <a:r>
              <a:rPr dirty="0" sz="2600" spc="-75" b="1">
                <a:latin typeface="Verdana"/>
                <a:cs typeface="Verdana"/>
              </a:rPr>
              <a:t>M</a:t>
            </a:r>
            <a:r>
              <a:rPr dirty="0" sz="2600" spc="-165" b="1">
                <a:latin typeface="Verdana"/>
                <a:cs typeface="Verdana"/>
              </a:rPr>
              <a:t>o</a:t>
            </a:r>
            <a:r>
              <a:rPr dirty="0" sz="2600" spc="-145" b="1">
                <a:latin typeface="Verdana"/>
                <a:cs typeface="Verdana"/>
              </a:rPr>
              <a:t>d</a:t>
            </a:r>
            <a:r>
              <a:rPr dirty="0" sz="2600" spc="-210" b="1">
                <a:latin typeface="Verdana"/>
                <a:cs typeface="Verdana"/>
              </a:rPr>
              <a:t>e</a:t>
            </a:r>
            <a:r>
              <a:rPr dirty="0" sz="2600" spc="-85" b="1">
                <a:latin typeface="Verdana"/>
                <a:cs typeface="Verdana"/>
              </a:rPr>
              <a:t>l</a:t>
            </a:r>
            <a:endParaRPr sz="2600">
              <a:latin typeface="Verdana"/>
              <a:cs typeface="Verdana"/>
            </a:endParaRPr>
          </a:p>
          <a:p>
            <a:pPr algn="ctr" marL="431165" marR="357505" indent="-66040">
              <a:lnSpc>
                <a:spcPct val="116100"/>
              </a:lnSpc>
              <a:spcBef>
                <a:spcPts val="1975"/>
              </a:spcBef>
            </a:pPr>
            <a:r>
              <a:rPr dirty="0" sz="2100" spc="-85">
                <a:latin typeface="Verdana"/>
                <a:cs typeface="Verdana"/>
              </a:rPr>
              <a:t>We</a:t>
            </a:r>
            <a:r>
              <a:rPr dirty="0" sz="2100" spc="-225">
                <a:latin typeface="Verdana"/>
                <a:cs typeface="Verdana"/>
              </a:rPr>
              <a:t> </a:t>
            </a:r>
            <a:r>
              <a:rPr dirty="0" sz="2100" spc="-5">
                <a:latin typeface="Verdana"/>
                <a:cs typeface="Verdana"/>
              </a:rPr>
              <a:t>will</a:t>
            </a:r>
            <a:r>
              <a:rPr dirty="0" sz="2100" spc="-225">
                <a:latin typeface="Verdana"/>
                <a:cs typeface="Verdana"/>
              </a:rPr>
              <a:t> </a:t>
            </a:r>
            <a:r>
              <a:rPr dirty="0" sz="2100" spc="-5">
                <a:latin typeface="Verdana"/>
                <a:cs typeface="Verdana"/>
              </a:rPr>
              <a:t>sell</a:t>
            </a:r>
            <a:r>
              <a:rPr dirty="0" sz="2100" spc="-225">
                <a:latin typeface="Verdana"/>
                <a:cs typeface="Verdana"/>
              </a:rPr>
              <a:t> </a:t>
            </a:r>
            <a:r>
              <a:rPr dirty="0" sz="2100" spc="-15">
                <a:latin typeface="Verdana"/>
                <a:cs typeface="Verdana"/>
              </a:rPr>
              <a:t>our</a:t>
            </a:r>
            <a:r>
              <a:rPr dirty="0" sz="2100" spc="-225">
                <a:latin typeface="Verdana"/>
                <a:cs typeface="Verdana"/>
              </a:rPr>
              <a:t> </a:t>
            </a:r>
            <a:r>
              <a:rPr dirty="0" sz="2100" spc="10">
                <a:latin typeface="Verdana"/>
                <a:cs typeface="Verdana"/>
              </a:rPr>
              <a:t>products  </a:t>
            </a:r>
            <a:r>
              <a:rPr dirty="0" sz="2100" spc="-25">
                <a:latin typeface="Verdana"/>
                <a:cs typeface="Verdana"/>
              </a:rPr>
              <a:t>in</a:t>
            </a:r>
            <a:r>
              <a:rPr dirty="0" sz="2100" spc="-225">
                <a:latin typeface="Verdana"/>
                <a:cs typeface="Verdana"/>
              </a:rPr>
              <a:t> </a:t>
            </a:r>
            <a:r>
              <a:rPr dirty="0" sz="2100" spc="-60">
                <a:latin typeface="Verdana"/>
                <a:cs typeface="Verdana"/>
              </a:rPr>
              <a:t>B2C</a:t>
            </a:r>
            <a:r>
              <a:rPr dirty="0" sz="2100" spc="-225">
                <a:latin typeface="Verdana"/>
                <a:cs typeface="Verdana"/>
              </a:rPr>
              <a:t> </a:t>
            </a:r>
            <a:r>
              <a:rPr dirty="0" sz="2100" spc="-15">
                <a:latin typeface="Verdana"/>
                <a:cs typeface="Verdana"/>
              </a:rPr>
              <a:t>model</a:t>
            </a:r>
            <a:r>
              <a:rPr dirty="0" sz="2100" spc="-225">
                <a:latin typeface="Verdana"/>
                <a:cs typeface="Verdana"/>
              </a:rPr>
              <a:t> </a:t>
            </a:r>
            <a:r>
              <a:rPr dirty="0" sz="2100" spc="-35">
                <a:latin typeface="Verdana"/>
                <a:cs typeface="Verdana"/>
              </a:rPr>
              <a:t>through</a:t>
            </a:r>
            <a:r>
              <a:rPr dirty="0" sz="2100" spc="-225">
                <a:latin typeface="Verdana"/>
                <a:cs typeface="Verdana"/>
              </a:rPr>
              <a:t> </a:t>
            </a:r>
            <a:r>
              <a:rPr dirty="0" sz="2100" spc="-15">
                <a:latin typeface="Verdana"/>
                <a:cs typeface="Verdana"/>
              </a:rPr>
              <a:t>our</a:t>
            </a:r>
            <a:endParaRPr sz="2100">
              <a:latin typeface="Verdana"/>
              <a:cs typeface="Verdana"/>
            </a:endParaRPr>
          </a:p>
          <a:p>
            <a:pPr algn="ctr">
              <a:lnSpc>
                <a:spcPct val="100000"/>
              </a:lnSpc>
              <a:spcBef>
                <a:spcPts val="405"/>
              </a:spcBef>
            </a:pPr>
            <a:r>
              <a:rPr dirty="0" sz="2100" spc="-45">
                <a:latin typeface="Verdana"/>
                <a:cs typeface="Verdana"/>
              </a:rPr>
              <a:t>website,</a:t>
            </a:r>
            <a:r>
              <a:rPr dirty="0" sz="2100" spc="-225">
                <a:latin typeface="Verdana"/>
                <a:cs typeface="Verdana"/>
              </a:rPr>
              <a:t> </a:t>
            </a:r>
            <a:r>
              <a:rPr dirty="0" sz="2100" spc="-5">
                <a:latin typeface="Verdana"/>
                <a:cs typeface="Verdana"/>
              </a:rPr>
              <a:t>social</a:t>
            </a:r>
            <a:r>
              <a:rPr dirty="0" sz="2100" spc="-225">
                <a:latin typeface="Verdana"/>
                <a:cs typeface="Verdana"/>
              </a:rPr>
              <a:t> </a:t>
            </a:r>
            <a:r>
              <a:rPr dirty="0" sz="2100" spc="-45">
                <a:latin typeface="Verdana"/>
                <a:cs typeface="Verdana"/>
              </a:rPr>
              <a:t>media</a:t>
            </a:r>
            <a:r>
              <a:rPr dirty="0" sz="2100" spc="-225">
                <a:latin typeface="Verdana"/>
                <a:cs typeface="Verdana"/>
              </a:rPr>
              <a:t> </a:t>
            </a:r>
            <a:r>
              <a:rPr dirty="0" sz="2100" spc="-10">
                <a:latin typeface="Verdana"/>
                <a:cs typeface="Verdana"/>
              </a:rPr>
              <a:t>platforms</a:t>
            </a:r>
            <a:endParaRPr sz="2100">
              <a:latin typeface="Verdana"/>
              <a:cs typeface="Verdana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382506" y="8156659"/>
            <a:ext cx="5083810" cy="137604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2600" spc="-135" b="1">
                <a:latin typeface="Verdana"/>
                <a:cs typeface="Verdana"/>
              </a:rPr>
              <a:t>H</a:t>
            </a:r>
            <a:r>
              <a:rPr dirty="0" sz="2600" spc="-270" b="1">
                <a:latin typeface="Verdana"/>
                <a:cs typeface="Verdana"/>
              </a:rPr>
              <a:t>a</a:t>
            </a:r>
            <a:r>
              <a:rPr dirty="0" sz="2600" spc="-220" b="1">
                <a:latin typeface="Verdana"/>
                <a:cs typeface="Verdana"/>
              </a:rPr>
              <a:t>n</a:t>
            </a:r>
            <a:r>
              <a:rPr dirty="0" sz="2600" spc="-140" b="1">
                <a:latin typeface="Verdana"/>
                <a:cs typeface="Verdana"/>
              </a:rPr>
              <a:t>d</a:t>
            </a:r>
            <a:r>
              <a:rPr dirty="0" sz="2600" spc="-280" b="1">
                <a:latin typeface="Verdana"/>
                <a:cs typeface="Verdana"/>
              </a:rPr>
              <a:t> </a:t>
            </a:r>
            <a:r>
              <a:rPr dirty="0" sz="2600" spc="-75" b="1">
                <a:latin typeface="Verdana"/>
                <a:cs typeface="Verdana"/>
              </a:rPr>
              <a:t>M</a:t>
            </a:r>
            <a:r>
              <a:rPr dirty="0" sz="2600" spc="-270" b="1">
                <a:latin typeface="Verdana"/>
                <a:cs typeface="Verdana"/>
              </a:rPr>
              <a:t>a</a:t>
            </a:r>
            <a:r>
              <a:rPr dirty="0" sz="2600" spc="-220" b="1">
                <a:latin typeface="Verdana"/>
                <a:cs typeface="Verdana"/>
              </a:rPr>
              <a:t>n</a:t>
            </a:r>
            <a:r>
              <a:rPr dirty="0" sz="2600" spc="-240" b="1">
                <a:latin typeface="Verdana"/>
                <a:cs typeface="Verdana"/>
              </a:rPr>
              <a:t>u</a:t>
            </a:r>
            <a:r>
              <a:rPr dirty="0" sz="2600" spc="-95" b="1">
                <a:latin typeface="Verdana"/>
                <a:cs typeface="Verdana"/>
              </a:rPr>
              <a:t>f</a:t>
            </a:r>
            <a:r>
              <a:rPr dirty="0" sz="2600" spc="-270" b="1">
                <a:latin typeface="Verdana"/>
                <a:cs typeface="Verdana"/>
              </a:rPr>
              <a:t>a</a:t>
            </a:r>
            <a:r>
              <a:rPr dirty="0" sz="2600" spc="-95" b="1">
                <a:latin typeface="Verdana"/>
                <a:cs typeface="Verdana"/>
              </a:rPr>
              <a:t>c</a:t>
            </a:r>
            <a:r>
              <a:rPr dirty="0" sz="2600" spc="-105" b="1">
                <a:latin typeface="Verdana"/>
                <a:cs typeface="Verdana"/>
              </a:rPr>
              <a:t>t</a:t>
            </a:r>
            <a:r>
              <a:rPr dirty="0" sz="2600" spc="-240" b="1">
                <a:latin typeface="Verdana"/>
                <a:cs typeface="Verdana"/>
              </a:rPr>
              <a:t>u</a:t>
            </a:r>
            <a:r>
              <a:rPr dirty="0" sz="2600" spc="-200" b="1">
                <a:latin typeface="Verdana"/>
                <a:cs typeface="Verdana"/>
              </a:rPr>
              <a:t>r</a:t>
            </a:r>
            <a:r>
              <a:rPr dirty="0" sz="2600" spc="-140" b="1">
                <a:latin typeface="Verdana"/>
                <a:cs typeface="Verdana"/>
              </a:rPr>
              <a:t>i</a:t>
            </a:r>
            <a:r>
              <a:rPr dirty="0" sz="2600" spc="-220" b="1">
                <a:latin typeface="Verdana"/>
                <a:cs typeface="Verdana"/>
              </a:rPr>
              <a:t>n</a:t>
            </a:r>
            <a:r>
              <a:rPr dirty="0" sz="2600" spc="-365" b="1">
                <a:latin typeface="Verdana"/>
                <a:cs typeface="Verdana"/>
              </a:rPr>
              <a:t>g</a:t>
            </a:r>
            <a:r>
              <a:rPr dirty="0" sz="2600" spc="-280" b="1">
                <a:latin typeface="Verdana"/>
                <a:cs typeface="Verdana"/>
              </a:rPr>
              <a:t> </a:t>
            </a:r>
            <a:r>
              <a:rPr dirty="0" sz="2600" spc="-150" b="1">
                <a:latin typeface="Verdana"/>
                <a:cs typeface="Verdana"/>
              </a:rPr>
              <a:t>b</a:t>
            </a:r>
            <a:r>
              <a:rPr dirty="0" sz="2600" spc="-190" b="1">
                <a:latin typeface="Verdana"/>
                <a:cs typeface="Verdana"/>
              </a:rPr>
              <a:t>y</a:t>
            </a:r>
            <a:r>
              <a:rPr dirty="0" sz="2600" spc="-280" b="1">
                <a:latin typeface="Verdana"/>
                <a:cs typeface="Verdana"/>
              </a:rPr>
              <a:t> </a:t>
            </a:r>
            <a:r>
              <a:rPr dirty="0" sz="2600" spc="-505" b="1">
                <a:latin typeface="Verdana"/>
                <a:cs typeface="Verdana"/>
              </a:rPr>
              <a:t>w</a:t>
            </a:r>
            <a:r>
              <a:rPr dirty="0" sz="2600" spc="-165" b="1">
                <a:latin typeface="Verdana"/>
                <a:cs typeface="Verdana"/>
              </a:rPr>
              <a:t>o</a:t>
            </a:r>
            <a:r>
              <a:rPr dirty="0" sz="2600" spc="-335" b="1">
                <a:latin typeface="Verdana"/>
                <a:cs typeface="Verdana"/>
              </a:rPr>
              <a:t>m</a:t>
            </a:r>
            <a:r>
              <a:rPr dirty="0" sz="2600" spc="-210" b="1">
                <a:latin typeface="Verdana"/>
                <a:cs typeface="Verdana"/>
              </a:rPr>
              <a:t>e</a:t>
            </a:r>
            <a:r>
              <a:rPr dirty="0" sz="2600" spc="-215" b="1">
                <a:latin typeface="Verdana"/>
                <a:cs typeface="Verdana"/>
              </a:rPr>
              <a:t>n</a:t>
            </a:r>
            <a:endParaRPr sz="2600">
              <a:latin typeface="Verdana"/>
              <a:cs typeface="Verdana"/>
            </a:endParaRPr>
          </a:p>
          <a:p>
            <a:pPr algn="ctr" marL="62230" marR="69850">
              <a:lnSpc>
                <a:spcPct val="116100"/>
              </a:lnSpc>
              <a:spcBef>
                <a:spcPts val="1660"/>
              </a:spcBef>
            </a:pPr>
            <a:r>
              <a:rPr dirty="0" sz="2100" spc="-60">
                <a:latin typeface="Verdana"/>
                <a:cs typeface="Verdana"/>
              </a:rPr>
              <a:t>Women</a:t>
            </a:r>
            <a:r>
              <a:rPr dirty="0" sz="2100" spc="-225">
                <a:latin typeface="Verdana"/>
                <a:cs typeface="Verdana"/>
              </a:rPr>
              <a:t> </a:t>
            </a:r>
            <a:r>
              <a:rPr dirty="0" sz="2100" spc="-5">
                <a:latin typeface="Verdana"/>
                <a:cs typeface="Verdana"/>
              </a:rPr>
              <a:t>will</a:t>
            </a:r>
            <a:r>
              <a:rPr dirty="0" sz="2100" spc="-225">
                <a:latin typeface="Verdana"/>
                <a:cs typeface="Verdana"/>
              </a:rPr>
              <a:t> </a:t>
            </a:r>
            <a:r>
              <a:rPr dirty="0" sz="2100" spc="-30">
                <a:latin typeface="Verdana"/>
                <a:cs typeface="Verdana"/>
              </a:rPr>
              <a:t>manufacture</a:t>
            </a:r>
            <a:r>
              <a:rPr dirty="0" sz="2100" spc="-225">
                <a:latin typeface="Verdana"/>
                <a:cs typeface="Verdana"/>
              </a:rPr>
              <a:t> </a:t>
            </a:r>
            <a:r>
              <a:rPr dirty="0" sz="2100" spc="-15">
                <a:latin typeface="Verdana"/>
                <a:cs typeface="Verdana"/>
              </a:rPr>
              <a:t>our</a:t>
            </a:r>
            <a:r>
              <a:rPr dirty="0" sz="2100" spc="-225">
                <a:latin typeface="Verdana"/>
                <a:cs typeface="Verdana"/>
              </a:rPr>
              <a:t> </a:t>
            </a:r>
            <a:r>
              <a:rPr dirty="0" sz="2100" spc="10">
                <a:latin typeface="Verdana"/>
                <a:cs typeface="Verdana"/>
              </a:rPr>
              <a:t>products  </a:t>
            </a:r>
            <a:r>
              <a:rPr dirty="0" sz="2100" spc="-30">
                <a:latin typeface="Verdana"/>
                <a:cs typeface="Verdana"/>
              </a:rPr>
              <a:t>and</a:t>
            </a:r>
            <a:r>
              <a:rPr dirty="0" sz="2100" spc="-225">
                <a:latin typeface="Verdana"/>
                <a:cs typeface="Verdana"/>
              </a:rPr>
              <a:t> </a:t>
            </a:r>
            <a:r>
              <a:rPr dirty="0" sz="2100" spc="-65">
                <a:latin typeface="Verdana"/>
                <a:cs typeface="Verdana"/>
              </a:rPr>
              <a:t>give</a:t>
            </a:r>
            <a:r>
              <a:rPr dirty="0" sz="2100" spc="-225">
                <a:latin typeface="Verdana"/>
                <a:cs typeface="Verdana"/>
              </a:rPr>
              <a:t> </a:t>
            </a:r>
            <a:r>
              <a:rPr dirty="0" sz="2100" spc="-45">
                <a:latin typeface="Verdana"/>
                <a:cs typeface="Verdana"/>
              </a:rPr>
              <a:t>back</a:t>
            </a:r>
            <a:r>
              <a:rPr dirty="0" sz="2100" spc="-225">
                <a:latin typeface="Verdana"/>
                <a:cs typeface="Verdana"/>
              </a:rPr>
              <a:t> </a:t>
            </a:r>
            <a:r>
              <a:rPr dirty="0" sz="2100" spc="25">
                <a:latin typeface="Verdana"/>
                <a:cs typeface="Verdana"/>
              </a:rPr>
              <a:t>to</a:t>
            </a:r>
            <a:r>
              <a:rPr dirty="0" sz="2100" spc="-225">
                <a:latin typeface="Verdana"/>
                <a:cs typeface="Verdana"/>
              </a:rPr>
              <a:t> </a:t>
            </a:r>
            <a:r>
              <a:rPr dirty="0" sz="2100" spc="-15">
                <a:latin typeface="Verdana"/>
                <a:cs typeface="Verdana"/>
              </a:rPr>
              <a:t>the</a:t>
            </a:r>
            <a:r>
              <a:rPr dirty="0" sz="2100" spc="-225">
                <a:latin typeface="Verdana"/>
                <a:cs typeface="Verdana"/>
              </a:rPr>
              <a:t> </a:t>
            </a:r>
            <a:r>
              <a:rPr dirty="0" sz="2100" spc="-25">
                <a:latin typeface="Verdana"/>
                <a:cs typeface="Verdana"/>
              </a:rPr>
              <a:t>NGOs</a:t>
            </a:r>
            <a:endParaRPr sz="2100">
              <a:latin typeface="Verdana"/>
              <a:cs typeface="Verdana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1756717" y="7480580"/>
            <a:ext cx="1753235" cy="179070"/>
          </a:xfrm>
          <a:custGeom>
            <a:avLst/>
            <a:gdLst/>
            <a:ahLst/>
            <a:cxnLst/>
            <a:rect l="l" t="t" r="r" b="b"/>
            <a:pathLst>
              <a:path w="1753235" h="179070">
                <a:moveTo>
                  <a:pt x="1752833" y="178699"/>
                </a:moveTo>
                <a:lnTo>
                  <a:pt x="0" y="178699"/>
                </a:lnTo>
                <a:lnTo>
                  <a:pt x="0" y="0"/>
                </a:lnTo>
                <a:lnTo>
                  <a:pt x="1752833" y="0"/>
                </a:lnTo>
                <a:lnTo>
                  <a:pt x="1752833" y="178699"/>
                </a:lnTo>
                <a:close/>
              </a:path>
            </a:pathLst>
          </a:custGeom>
          <a:solidFill>
            <a:srgbClr val="0D6FB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3076829" y="6497344"/>
            <a:ext cx="349250" cy="906780"/>
          </a:xfrm>
          <a:custGeom>
            <a:avLst/>
            <a:gdLst/>
            <a:ahLst/>
            <a:cxnLst/>
            <a:rect l="l" t="t" r="r" b="b"/>
            <a:pathLst>
              <a:path w="349250" h="906779">
                <a:moveTo>
                  <a:pt x="349161" y="0"/>
                </a:moveTo>
                <a:lnTo>
                  <a:pt x="0" y="0"/>
                </a:lnTo>
                <a:lnTo>
                  <a:pt x="0" y="50800"/>
                </a:lnTo>
                <a:lnTo>
                  <a:pt x="41084" y="50800"/>
                </a:lnTo>
                <a:lnTo>
                  <a:pt x="41084" y="104140"/>
                </a:lnTo>
                <a:lnTo>
                  <a:pt x="80657" y="104140"/>
                </a:lnTo>
                <a:lnTo>
                  <a:pt x="80657" y="810260"/>
                </a:lnTo>
                <a:lnTo>
                  <a:pt x="41084" y="810260"/>
                </a:lnTo>
                <a:lnTo>
                  <a:pt x="41084" y="863600"/>
                </a:lnTo>
                <a:lnTo>
                  <a:pt x="0" y="863600"/>
                </a:lnTo>
                <a:lnTo>
                  <a:pt x="0" y="906780"/>
                </a:lnTo>
                <a:lnTo>
                  <a:pt x="349161" y="906780"/>
                </a:lnTo>
                <a:lnTo>
                  <a:pt x="349161" y="863600"/>
                </a:lnTo>
                <a:lnTo>
                  <a:pt x="308063" y="863600"/>
                </a:lnTo>
                <a:lnTo>
                  <a:pt x="308063" y="810260"/>
                </a:lnTo>
                <a:lnTo>
                  <a:pt x="268541" y="810260"/>
                </a:lnTo>
                <a:lnTo>
                  <a:pt x="268541" y="104140"/>
                </a:lnTo>
                <a:lnTo>
                  <a:pt x="308063" y="104140"/>
                </a:lnTo>
                <a:lnTo>
                  <a:pt x="308063" y="50800"/>
                </a:lnTo>
                <a:lnTo>
                  <a:pt x="349161" y="50800"/>
                </a:lnTo>
                <a:lnTo>
                  <a:pt x="349161" y="0"/>
                </a:lnTo>
                <a:close/>
              </a:path>
            </a:pathLst>
          </a:custGeom>
          <a:solidFill>
            <a:srgbClr val="363F4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1840268" y="6497344"/>
            <a:ext cx="349250" cy="906780"/>
          </a:xfrm>
          <a:custGeom>
            <a:avLst/>
            <a:gdLst/>
            <a:ahLst/>
            <a:cxnLst/>
            <a:rect l="l" t="t" r="r" b="b"/>
            <a:pathLst>
              <a:path w="349250" h="906779">
                <a:moveTo>
                  <a:pt x="349199" y="0"/>
                </a:moveTo>
                <a:lnTo>
                  <a:pt x="0" y="0"/>
                </a:lnTo>
                <a:lnTo>
                  <a:pt x="0" y="50800"/>
                </a:lnTo>
                <a:lnTo>
                  <a:pt x="41097" y="50800"/>
                </a:lnTo>
                <a:lnTo>
                  <a:pt x="41097" y="104140"/>
                </a:lnTo>
                <a:lnTo>
                  <a:pt x="80657" y="104140"/>
                </a:lnTo>
                <a:lnTo>
                  <a:pt x="80657" y="810260"/>
                </a:lnTo>
                <a:lnTo>
                  <a:pt x="41097" y="810260"/>
                </a:lnTo>
                <a:lnTo>
                  <a:pt x="41097" y="863600"/>
                </a:lnTo>
                <a:lnTo>
                  <a:pt x="0" y="863600"/>
                </a:lnTo>
                <a:lnTo>
                  <a:pt x="0" y="906780"/>
                </a:lnTo>
                <a:lnTo>
                  <a:pt x="349199" y="906780"/>
                </a:lnTo>
                <a:lnTo>
                  <a:pt x="349199" y="863600"/>
                </a:lnTo>
                <a:lnTo>
                  <a:pt x="308102" y="863600"/>
                </a:lnTo>
                <a:lnTo>
                  <a:pt x="308102" y="810260"/>
                </a:lnTo>
                <a:lnTo>
                  <a:pt x="268541" y="810260"/>
                </a:lnTo>
                <a:lnTo>
                  <a:pt x="268541" y="104140"/>
                </a:lnTo>
                <a:lnTo>
                  <a:pt x="308102" y="104140"/>
                </a:lnTo>
                <a:lnTo>
                  <a:pt x="308102" y="50800"/>
                </a:lnTo>
                <a:lnTo>
                  <a:pt x="349199" y="50800"/>
                </a:lnTo>
                <a:lnTo>
                  <a:pt x="349199" y="0"/>
                </a:lnTo>
                <a:close/>
              </a:path>
            </a:pathLst>
          </a:custGeom>
          <a:solidFill>
            <a:srgbClr val="363F4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2458580" y="6497344"/>
            <a:ext cx="349250" cy="906780"/>
          </a:xfrm>
          <a:custGeom>
            <a:avLst/>
            <a:gdLst/>
            <a:ahLst/>
            <a:cxnLst/>
            <a:rect l="l" t="t" r="r" b="b"/>
            <a:pathLst>
              <a:path w="349250" h="906779">
                <a:moveTo>
                  <a:pt x="349123" y="0"/>
                </a:moveTo>
                <a:lnTo>
                  <a:pt x="0" y="0"/>
                </a:lnTo>
                <a:lnTo>
                  <a:pt x="0" y="50800"/>
                </a:lnTo>
                <a:lnTo>
                  <a:pt x="41059" y="50800"/>
                </a:lnTo>
                <a:lnTo>
                  <a:pt x="41059" y="104140"/>
                </a:lnTo>
                <a:lnTo>
                  <a:pt x="80619" y="104140"/>
                </a:lnTo>
                <a:lnTo>
                  <a:pt x="80619" y="810260"/>
                </a:lnTo>
                <a:lnTo>
                  <a:pt x="41059" y="810260"/>
                </a:lnTo>
                <a:lnTo>
                  <a:pt x="41059" y="863600"/>
                </a:lnTo>
                <a:lnTo>
                  <a:pt x="0" y="863600"/>
                </a:lnTo>
                <a:lnTo>
                  <a:pt x="0" y="906780"/>
                </a:lnTo>
                <a:lnTo>
                  <a:pt x="349123" y="906780"/>
                </a:lnTo>
                <a:lnTo>
                  <a:pt x="349123" y="863600"/>
                </a:lnTo>
                <a:lnTo>
                  <a:pt x="308076" y="863600"/>
                </a:lnTo>
                <a:lnTo>
                  <a:pt x="308076" y="810260"/>
                </a:lnTo>
                <a:lnTo>
                  <a:pt x="268503" y="810260"/>
                </a:lnTo>
                <a:lnTo>
                  <a:pt x="268503" y="104140"/>
                </a:lnTo>
                <a:lnTo>
                  <a:pt x="308076" y="104140"/>
                </a:lnTo>
                <a:lnTo>
                  <a:pt x="308076" y="50800"/>
                </a:lnTo>
                <a:lnTo>
                  <a:pt x="349123" y="50800"/>
                </a:lnTo>
                <a:lnTo>
                  <a:pt x="349123" y="0"/>
                </a:lnTo>
                <a:close/>
              </a:path>
            </a:pathLst>
          </a:custGeom>
          <a:solidFill>
            <a:srgbClr val="363F4D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29" name="object 29"/>
          <p:cNvGrpSpPr/>
          <p:nvPr/>
        </p:nvGrpSpPr>
        <p:grpSpPr>
          <a:xfrm>
            <a:off x="1752652" y="5829601"/>
            <a:ext cx="1761489" cy="592455"/>
            <a:chOff x="1752652" y="5829601"/>
            <a:chExt cx="1761489" cy="592455"/>
          </a:xfrm>
        </p:grpSpPr>
        <p:sp>
          <p:nvSpPr>
            <p:cNvPr id="30" name="object 30"/>
            <p:cNvSpPr/>
            <p:nvPr/>
          </p:nvSpPr>
          <p:spPr>
            <a:xfrm>
              <a:off x="1752652" y="5829601"/>
              <a:ext cx="1761489" cy="592455"/>
            </a:xfrm>
            <a:custGeom>
              <a:avLst/>
              <a:gdLst/>
              <a:ahLst/>
              <a:cxnLst/>
              <a:rect l="l" t="t" r="r" b="b"/>
              <a:pathLst>
                <a:path w="1761489" h="592454">
                  <a:moveTo>
                    <a:pt x="1366106" y="122399"/>
                  </a:moveTo>
                  <a:lnTo>
                    <a:pt x="394894" y="122399"/>
                  </a:lnTo>
                  <a:lnTo>
                    <a:pt x="436604" y="100643"/>
                  </a:lnTo>
                  <a:lnTo>
                    <a:pt x="480119" y="80705"/>
                  </a:lnTo>
                  <a:lnTo>
                    <a:pt x="525334" y="62697"/>
                  </a:lnTo>
                  <a:lnTo>
                    <a:pt x="572142" y="46729"/>
                  </a:lnTo>
                  <a:lnTo>
                    <a:pt x="620437" y="32913"/>
                  </a:lnTo>
                  <a:lnTo>
                    <a:pt x="670113" y="21361"/>
                  </a:lnTo>
                  <a:lnTo>
                    <a:pt x="721064" y="12182"/>
                  </a:lnTo>
                  <a:lnTo>
                    <a:pt x="773183" y="5488"/>
                  </a:lnTo>
                  <a:lnTo>
                    <a:pt x="826364" y="1390"/>
                  </a:lnTo>
                  <a:lnTo>
                    <a:pt x="880500" y="0"/>
                  </a:lnTo>
                  <a:lnTo>
                    <a:pt x="934637" y="1390"/>
                  </a:lnTo>
                  <a:lnTo>
                    <a:pt x="987817" y="5488"/>
                  </a:lnTo>
                  <a:lnTo>
                    <a:pt x="1039936" y="12182"/>
                  </a:lnTo>
                  <a:lnTo>
                    <a:pt x="1090887" y="21361"/>
                  </a:lnTo>
                  <a:lnTo>
                    <a:pt x="1140563" y="32913"/>
                  </a:lnTo>
                  <a:lnTo>
                    <a:pt x="1188858" y="46729"/>
                  </a:lnTo>
                  <a:lnTo>
                    <a:pt x="1235666" y="62697"/>
                  </a:lnTo>
                  <a:lnTo>
                    <a:pt x="1280881" y="80705"/>
                  </a:lnTo>
                  <a:lnTo>
                    <a:pt x="1324396" y="100643"/>
                  </a:lnTo>
                  <a:lnTo>
                    <a:pt x="1366106" y="122399"/>
                  </a:lnTo>
                  <a:close/>
                </a:path>
                <a:path w="1761489" h="592454">
                  <a:moveTo>
                    <a:pt x="1761001" y="591997"/>
                  </a:moveTo>
                  <a:lnTo>
                    <a:pt x="0" y="591997"/>
                  </a:lnTo>
                  <a:lnTo>
                    <a:pt x="0" y="243492"/>
                  </a:lnTo>
                  <a:lnTo>
                    <a:pt x="9518" y="196364"/>
                  </a:lnTo>
                  <a:lnTo>
                    <a:pt x="35473" y="157872"/>
                  </a:lnTo>
                  <a:lnTo>
                    <a:pt x="73964" y="131917"/>
                  </a:lnTo>
                  <a:lnTo>
                    <a:pt x="121092" y="122399"/>
                  </a:lnTo>
                  <a:lnTo>
                    <a:pt x="1639908" y="122399"/>
                  </a:lnTo>
                  <a:lnTo>
                    <a:pt x="1687036" y="131917"/>
                  </a:lnTo>
                  <a:lnTo>
                    <a:pt x="1725528" y="157872"/>
                  </a:lnTo>
                  <a:lnTo>
                    <a:pt x="1744662" y="186249"/>
                  </a:lnTo>
                  <a:lnTo>
                    <a:pt x="1310314" y="186249"/>
                  </a:lnTo>
                  <a:lnTo>
                    <a:pt x="1295208" y="188209"/>
                  </a:lnTo>
                  <a:lnTo>
                    <a:pt x="904857" y="188209"/>
                  </a:lnTo>
                  <a:lnTo>
                    <a:pt x="870367" y="191657"/>
                  </a:lnTo>
                  <a:lnTo>
                    <a:pt x="293512" y="191657"/>
                  </a:lnTo>
                  <a:lnTo>
                    <a:pt x="293512" y="522739"/>
                  </a:lnTo>
                  <a:lnTo>
                    <a:pt x="852137" y="522739"/>
                  </a:lnTo>
                  <a:lnTo>
                    <a:pt x="854735" y="523345"/>
                  </a:lnTo>
                  <a:lnTo>
                    <a:pt x="896980" y="526187"/>
                  </a:lnTo>
                  <a:lnTo>
                    <a:pt x="1289549" y="526187"/>
                  </a:lnTo>
                  <a:lnTo>
                    <a:pt x="1304906" y="528184"/>
                  </a:lnTo>
                  <a:lnTo>
                    <a:pt x="1761001" y="528184"/>
                  </a:lnTo>
                  <a:lnTo>
                    <a:pt x="1761001" y="591997"/>
                  </a:lnTo>
                  <a:close/>
                </a:path>
                <a:path w="1761489" h="592454">
                  <a:moveTo>
                    <a:pt x="1761001" y="528184"/>
                  </a:moveTo>
                  <a:lnTo>
                    <a:pt x="1304906" y="528184"/>
                  </a:lnTo>
                  <a:lnTo>
                    <a:pt x="1350538" y="522804"/>
                  </a:lnTo>
                  <a:lnTo>
                    <a:pt x="1390051" y="507091"/>
                  </a:lnTo>
                  <a:lnTo>
                    <a:pt x="1422473" y="481689"/>
                  </a:lnTo>
                  <a:lnTo>
                    <a:pt x="1446834" y="447240"/>
                  </a:lnTo>
                  <a:lnTo>
                    <a:pt x="1462163" y="404385"/>
                  </a:lnTo>
                  <a:lnTo>
                    <a:pt x="1467488" y="353768"/>
                  </a:lnTo>
                  <a:lnTo>
                    <a:pt x="1462906" y="309623"/>
                  </a:lnTo>
                  <a:lnTo>
                    <a:pt x="1449334" y="269715"/>
                  </a:lnTo>
                  <a:lnTo>
                    <a:pt x="1427029" y="235733"/>
                  </a:lnTo>
                  <a:lnTo>
                    <a:pt x="1396251" y="209368"/>
                  </a:lnTo>
                  <a:lnTo>
                    <a:pt x="1357260" y="192310"/>
                  </a:lnTo>
                  <a:lnTo>
                    <a:pt x="1310314" y="186249"/>
                  </a:lnTo>
                  <a:lnTo>
                    <a:pt x="1744662" y="186249"/>
                  </a:lnTo>
                  <a:lnTo>
                    <a:pt x="1751482" y="196364"/>
                  </a:lnTo>
                  <a:lnTo>
                    <a:pt x="1761001" y="243492"/>
                  </a:lnTo>
                  <a:lnTo>
                    <a:pt x="1761001" y="528184"/>
                  </a:lnTo>
                  <a:close/>
                </a:path>
                <a:path w="1761489" h="592454">
                  <a:moveTo>
                    <a:pt x="1173495" y="264364"/>
                  </a:moveTo>
                  <a:lnTo>
                    <a:pt x="980975" y="264364"/>
                  </a:lnTo>
                  <a:lnTo>
                    <a:pt x="996693" y="204434"/>
                  </a:lnTo>
                  <a:lnTo>
                    <a:pt x="981506" y="198576"/>
                  </a:lnTo>
                  <a:lnTo>
                    <a:pt x="960711" y="193368"/>
                  </a:lnTo>
                  <a:lnTo>
                    <a:pt x="934948" y="189636"/>
                  </a:lnTo>
                  <a:lnTo>
                    <a:pt x="904857" y="188209"/>
                  </a:lnTo>
                  <a:lnTo>
                    <a:pt x="1295208" y="188209"/>
                  </a:lnTo>
                  <a:lnTo>
                    <a:pt x="1264437" y="192201"/>
                  </a:lnTo>
                  <a:lnTo>
                    <a:pt x="1225094" y="209151"/>
                  </a:lnTo>
                  <a:lnTo>
                    <a:pt x="1193092" y="235733"/>
                  </a:lnTo>
                  <a:lnTo>
                    <a:pt x="1173495" y="264364"/>
                  </a:lnTo>
                  <a:close/>
                </a:path>
                <a:path w="1761489" h="592454">
                  <a:moveTo>
                    <a:pt x="498818" y="426474"/>
                  </a:moveTo>
                  <a:lnTo>
                    <a:pt x="380919" y="191657"/>
                  </a:lnTo>
                  <a:lnTo>
                    <a:pt x="498818" y="191657"/>
                  </a:lnTo>
                  <a:lnTo>
                    <a:pt x="498818" y="426474"/>
                  </a:lnTo>
                  <a:close/>
                </a:path>
                <a:path w="1761489" h="592454">
                  <a:moveTo>
                    <a:pt x="852137" y="522739"/>
                  </a:moveTo>
                  <a:lnTo>
                    <a:pt x="567604" y="522739"/>
                  </a:lnTo>
                  <a:lnTo>
                    <a:pt x="567604" y="191657"/>
                  </a:lnTo>
                  <a:lnTo>
                    <a:pt x="870367" y="191657"/>
                  </a:lnTo>
                  <a:lnTo>
                    <a:pt x="853183" y="193375"/>
                  </a:lnTo>
                  <a:lnTo>
                    <a:pt x="807677" y="208585"/>
                  </a:lnTo>
                  <a:lnTo>
                    <a:pt x="769757" y="233401"/>
                  </a:lnTo>
                  <a:lnTo>
                    <a:pt x="740842" y="267389"/>
                  </a:lnTo>
                  <a:lnTo>
                    <a:pt x="722352" y="310112"/>
                  </a:lnTo>
                  <a:lnTo>
                    <a:pt x="715703" y="361137"/>
                  </a:lnTo>
                  <a:lnTo>
                    <a:pt x="718495" y="396441"/>
                  </a:lnTo>
                  <a:lnTo>
                    <a:pt x="742155" y="457495"/>
                  </a:lnTo>
                  <a:lnTo>
                    <a:pt x="787763" y="500889"/>
                  </a:lnTo>
                  <a:lnTo>
                    <a:pt x="818438" y="514880"/>
                  </a:lnTo>
                  <a:lnTo>
                    <a:pt x="852137" y="522739"/>
                  </a:lnTo>
                  <a:close/>
                </a:path>
                <a:path w="1761489" h="592454">
                  <a:moveTo>
                    <a:pt x="898432" y="465750"/>
                  </a:moveTo>
                  <a:lnTo>
                    <a:pt x="856264" y="458392"/>
                  </a:lnTo>
                  <a:lnTo>
                    <a:pt x="823343" y="437083"/>
                  </a:lnTo>
                  <a:lnTo>
                    <a:pt x="801931" y="402964"/>
                  </a:lnTo>
                  <a:lnTo>
                    <a:pt x="794290" y="357180"/>
                  </a:lnTo>
                  <a:lnTo>
                    <a:pt x="802638" y="310204"/>
                  </a:lnTo>
                  <a:lnTo>
                    <a:pt x="825680" y="276755"/>
                  </a:lnTo>
                  <a:lnTo>
                    <a:pt x="860414" y="256748"/>
                  </a:lnTo>
                  <a:lnTo>
                    <a:pt x="903840" y="250098"/>
                  </a:lnTo>
                  <a:lnTo>
                    <a:pt x="928679" y="251220"/>
                  </a:lnTo>
                  <a:lnTo>
                    <a:pt x="949227" y="254277"/>
                  </a:lnTo>
                  <a:lnTo>
                    <a:pt x="966365" y="258812"/>
                  </a:lnTo>
                  <a:lnTo>
                    <a:pt x="980975" y="264364"/>
                  </a:lnTo>
                  <a:lnTo>
                    <a:pt x="1173495" y="264364"/>
                  </a:lnTo>
                  <a:lnTo>
                    <a:pt x="1169236" y="270586"/>
                  </a:lnTo>
                  <a:lnTo>
                    <a:pt x="1154331" y="312345"/>
                  </a:lnTo>
                  <a:lnTo>
                    <a:pt x="1152071" y="333114"/>
                  </a:lnTo>
                  <a:lnTo>
                    <a:pt x="884166" y="333114"/>
                  </a:lnTo>
                  <a:lnTo>
                    <a:pt x="884166" y="391591"/>
                  </a:lnTo>
                  <a:lnTo>
                    <a:pt x="935275" y="391591"/>
                  </a:lnTo>
                  <a:lnTo>
                    <a:pt x="935275" y="460849"/>
                  </a:lnTo>
                  <a:lnTo>
                    <a:pt x="929452" y="462855"/>
                  </a:lnTo>
                  <a:lnTo>
                    <a:pt x="921087" y="464402"/>
                  </a:lnTo>
                  <a:lnTo>
                    <a:pt x="910605" y="465397"/>
                  </a:lnTo>
                  <a:lnTo>
                    <a:pt x="898432" y="465750"/>
                  </a:lnTo>
                  <a:close/>
                </a:path>
                <a:path w="1761489" h="592454">
                  <a:moveTo>
                    <a:pt x="489017" y="522739"/>
                  </a:moveTo>
                  <a:lnTo>
                    <a:pt x="362262" y="522739"/>
                  </a:lnTo>
                  <a:lnTo>
                    <a:pt x="362262" y="278593"/>
                  </a:lnTo>
                  <a:lnTo>
                    <a:pt x="489017" y="522739"/>
                  </a:lnTo>
                  <a:close/>
                </a:path>
                <a:path w="1761489" h="592454">
                  <a:moveTo>
                    <a:pt x="1289549" y="526187"/>
                  </a:moveTo>
                  <a:lnTo>
                    <a:pt x="896980" y="526187"/>
                  </a:lnTo>
                  <a:lnTo>
                    <a:pt x="929456" y="524375"/>
                  </a:lnTo>
                  <a:lnTo>
                    <a:pt x="959985" y="519799"/>
                  </a:lnTo>
                  <a:lnTo>
                    <a:pt x="986636" y="513753"/>
                  </a:lnTo>
                  <a:lnTo>
                    <a:pt x="1007473" y="507530"/>
                  </a:lnTo>
                  <a:lnTo>
                    <a:pt x="1007473" y="333114"/>
                  </a:lnTo>
                  <a:lnTo>
                    <a:pt x="1152071" y="333114"/>
                  </a:lnTo>
                  <a:lnTo>
                    <a:pt x="1153895" y="404877"/>
                  </a:lnTo>
                  <a:lnTo>
                    <a:pt x="1167721" y="445256"/>
                  </a:lnTo>
                  <a:lnTo>
                    <a:pt x="1190197" y="479280"/>
                  </a:lnTo>
                  <a:lnTo>
                    <a:pt x="1220862" y="505446"/>
                  </a:lnTo>
                  <a:lnTo>
                    <a:pt x="1259253" y="522248"/>
                  </a:lnTo>
                  <a:lnTo>
                    <a:pt x="1289549" y="526187"/>
                  </a:lnTo>
                  <a:close/>
                </a:path>
              </a:pathLst>
            </a:custGeom>
            <a:solidFill>
              <a:srgbClr val="0D6FBD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1" name="object 3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80931" y="6075271"/>
              <a:ext cx="160114" cy="223056"/>
            </a:xfrm>
            <a:prstGeom prst="rect">
              <a:avLst/>
            </a:prstGeom>
          </p:spPr>
        </p:pic>
      </p:grpSp>
      <p:sp>
        <p:nvSpPr>
          <p:cNvPr id="32" name="object 32"/>
          <p:cNvSpPr txBox="1"/>
          <p:nvPr/>
        </p:nvSpPr>
        <p:spPr>
          <a:xfrm>
            <a:off x="596464" y="7934823"/>
            <a:ext cx="4570095" cy="17748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2600" spc="-215" b="1">
                <a:latin typeface="Verdana"/>
                <a:cs typeface="Verdana"/>
              </a:rPr>
              <a:t>P</a:t>
            </a:r>
            <a:r>
              <a:rPr dirty="0" sz="2600" spc="-270" b="1">
                <a:latin typeface="Verdana"/>
                <a:cs typeface="Verdana"/>
              </a:rPr>
              <a:t>a</a:t>
            </a:r>
            <a:r>
              <a:rPr dirty="0" sz="2600" spc="-200" b="1">
                <a:latin typeface="Verdana"/>
                <a:cs typeface="Verdana"/>
              </a:rPr>
              <a:t>r</a:t>
            </a:r>
            <a:r>
              <a:rPr dirty="0" sz="2600" spc="-105" b="1">
                <a:latin typeface="Verdana"/>
                <a:cs typeface="Verdana"/>
              </a:rPr>
              <a:t>t</a:t>
            </a:r>
            <a:r>
              <a:rPr dirty="0" sz="2600" spc="-220" b="1">
                <a:latin typeface="Verdana"/>
                <a:cs typeface="Verdana"/>
              </a:rPr>
              <a:t>n</a:t>
            </a:r>
            <a:r>
              <a:rPr dirty="0" sz="2600" spc="-210" b="1">
                <a:latin typeface="Verdana"/>
                <a:cs typeface="Verdana"/>
              </a:rPr>
              <a:t>e</a:t>
            </a:r>
            <a:r>
              <a:rPr dirty="0" sz="2600" spc="-200" b="1">
                <a:latin typeface="Verdana"/>
                <a:cs typeface="Verdana"/>
              </a:rPr>
              <a:t>r</a:t>
            </a:r>
            <a:r>
              <a:rPr dirty="0" sz="2600" spc="-260" b="1">
                <a:latin typeface="Verdana"/>
                <a:cs typeface="Verdana"/>
              </a:rPr>
              <a:t>s</a:t>
            </a:r>
            <a:r>
              <a:rPr dirty="0" sz="2600" spc="-220" b="1">
                <a:latin typeface="Verdana"/>
                <a:cs typeface="Verdana"/>
              </a:rPr>
              <a:t>h</a:t>
            </a:r>
            <a:r>
              <a:rPr dirty="0" sz="2600" spc="-140" b="1">
                <a:latin typeface="Verdana"/>
                <a:cs typeface="Verdana"/>
              </a:rPr>
              <a:t>i</a:t>
            </a:r>
            <a:r>
              <a:rPr dirty="0" sz="2600" spc="-145" b="1">
                <a:latin typeface="Verdana"/>
                <a:cs typeface="Verdana"/>
              </a:rPr>
              <a:t>p</a:t>
            </a:r>
            <a:r>
              <a:rPr dirty="0" sz="2600" spc="-280" b="1">
                <a:latin typeface="Verdana"/>
                <a:cs typeface="Verdana"/>
              </a:rPr>
              <a:t> </a:t>
            </a:r>
            <a:r>
              <a:rPr dirty="0" sz="2600" spc="-505" b="1">
                <a:latin typeface="Verdana"/>
                <a:cs typeface="Verdana"/>
              </a:rPr>
              <a:t>w</a:t>
            </a:r>
            <a:r>
              <a:rPr dirty="0" sz="2600" spc="-140" b="1">
                <a:latin typeface="Verdana"/>
                <a:cs typeface="Verdana"/>
              </a:rPr>
              <a:t>i</a:t>
            </a:r>
            <a:r>
              <a:rPr dirty="0" sz="2600" spc="-105" b="1">
                <a:latin typeface="Verdana"/>
                <a:cs typeface="Verdana"/>
              </a:rPr>
              <a:t>t</a:t>
            </a:r>
            <a:r>
              <a:rPr dirty="0" sz="2600" spc="-215" b="1">
                <a:latin typeface="Verdana"/>
                <a:cs typeface="Verdana"/>
              </a:rPr>
              <a:t>h</a:t>
            </a:r>
            <a:r>
              <a:rPr dirty="0" sz="2600" spc="-280" b="1">
                <a:latin typeface="Verdana"/>
                <a:cs typeface="Verdana"/>
              </a:rPr>
              <a:t> </a:t>
            </a:r>
            <a:r>
              <a:rPr dirty="0" sz="2600" spc="-90" b="1">
                <a:latin typeface="Verdana"/>
                <a:cs typeface="Verdana"/>
              </a:rPr>
              <a:t>l</a:t>
            </a:r>
            <a:r>
              <a:rPr dirty="0" sz="2600" spc="-165" b="1">
                <a:latin typeface="Verdana"/>
                <a:cs typeface="Verdana"/>
              </a:rPr>
              <a:t>o</a:t>
            </a:r>
            <a:r>
              <a:rPr dirty="0" sz="2600" spc="-95" b="1">
                <a:latin typeface="Verdana"/>
                <a:cs typeface="Verdana"/>
              </a:rPr>
              <a:t>c</a:t>
            </a:r>
            <a:r>
              <a:rPr dirty="0" sz="2600" spc="-270" b="1">
                <a:latin typeface="Verdana"/>
                <a:cs typeface="Verdana"/>
              </a:rPr>
              <a:t>a</a:t>
            </a:r>
            <a:r>
              <a:rPr dirty="0" sz="2600" spc="-85" b="1">
                <a:latin typeface="Verdana"/>
                <a:cs typeface="Verdana"/>
              </a:rPr>
              <a:t>l</a:t>
            </a:r>
            <a:r>
              <a:rPr dirty="0" sz="2600" spc="-280" b="1">
                <a:latin typeface="Verdana"/>
                <a:cs typeface="Verdana"/>
              </a:rPr>
              <a:t> </a:t>
            </a:r>
            <a:r>
              <a:rPr dirty="0" sz="2600" spc="-175" b="1">
                <a:latin typeface="Verdana"/>
                <a:cs typeface="Verdana"/>
              </a:rPr>
              <a:t>N</a:t>
            </a:r>
            <a:r>
              <a:rPr dirty="0" sz="2600" spc="-180" b="1">
                <a:latin typeface="Verdana"/>
                <a:cs typeface="Verdana"/>
              </a:rPr>
              <a:t>G</a:t>
            </a:r>
            <a:r>
              <a:rPr dirty="0" sz="2600" spc="-195" b="1">
                <a:latin typeface="Verdana"/>
                <a:cs typeface="Verdana"/>
              </a:rPr>
              <a:t>O</a:t>
            </a:r>
            <a:r>
              <a:rPr dirty="0" sz="2600" spc="-254" b="1">
                <a:latin typeface="Verdana"/>
                <a:cs typeface="Verdana"/>
              </a:rPr>
              <a:t>s</a:t>
            </a:r>
            <a:endParaRPr sz="2600">
              <a:latin typeface="Verdana"/>
              <a:cs typeface="Verdana"/>
            </a:endParaRPr>
          </a:p>
          <a:p>
            <a:pPr algn="ctr">
              <a:lnSpc>
                <a:spcPct val="100000"/>
              </a:lnSpc>
              <a:spcBef>
                <a:spcPts val="2430"/>
              </a:spcBef>
            </a:pPr>
            <a:r>
              <a:rPr dirty="0" sz="2050" spc="105">
                <a:latin typeface="Verdana"/>
                <a:cs typeface="Verdana"/>
              </a:rPr>
              <a:t>P</a:t>
            </a:r>
            <a:r>
              <a:rPr dirty="0" sz="2050" spc="-80">
                <a:latin typeface="Verdana"/>
                <a:cs typeface="Verdana"/>
              </a:rPr>
              <a:t>a</a:t>
            </a:r>
            <a:r>
              <a:rPr dirty="0" sz="2050" spc="-15">
                <a:latin typeface="Verdana"/>
                <a:cs typeface="Verdana"/>
              </a:rPr>
              <a:t>r</a:t>
            </a:r>
            <a:r>
              <a:rPr dirty="0" sz="2050" spc="40">
                <a:latin typeface="Verdana"/>
                <a:cs typeface="Verdana"/>
              </a:rPr>
              <a:t>t</a:t>
            </a:r>
            <a:r>
              <a:rPr dirty="0" sz="2050" spc="-20">
                <a:latin typeface="Verdana"/>
                <a:cs typeface="Verdana"/>
              </a:rPr>
              <a:t>n</a:t>
            </a:r>
            <a:r>
              <a:rPr dirty="0" sz="2050" spc="-35">
                <a:latin typeface="Verdana"/>
                <a:cs typeface="Verdana"/>
              </a:rPr>
              <a:t>e</a:t>
            </a:r>
            <a:r>
              <a:rPr dirty="0" sz="2050" spc="-15">
                <a:latin typeface="Verdana"/>
                <a:cs typeface="Verdana"/>
              </a:rPr>
              <a:t>r</a:t>
            </a:r>
            <a:r>
              <a:rPr dirty="0" sz="2050" spc="-10">
                <a:latin typeface="Verdana"/>
                <a:cs typeface="Verdana"/>
              </a:rPr>
              <a:t>i</a:t>
            </a:r>
            <a:r>
              <a:rPr dirty="0" sz="2050" spc="-20">
                <a:latin typeface="Verdana"/>
                <a:cs typeface="Verdana"/>
              </a:rPr>
              <a:t>n</a:t>
            </a:r>
            <a:r>
              <a:rPr dirty="0" sz="2050" spc="-140">
                <a:latin typeface="Verdana"/>
                <a:cs typeface="Verdana"/>
              </a:rPr>
              <a:t>g</a:t>
            </a:r>
            <a:r>
              <a:rPr dirty="0" sz="2050" spc="-150">
                <a:latin typeface="Verdana"/>
                <a:cs typeface="Verdana"/>
              </a:rPr>
              <a:t>-</a:t>
            </a:r>
            <a:r>
              <a:rPr dirty="0" sz="2050" spc="-40">
                <a:latin typeface="Verdana"/>
                <a:cs typeface="Verdana"/>
              </a:rPr>
              <a:t>u</a:t>
            </a:r>
            <a:r>
              <a:rPr dirty="0" sz="2050" spc="50">
                <a:latin typeface="Verdana"/>
                <a:cs typeface="Verdana"/>
              </a:rPr>
              <a:t>p</a:t>
            </a:r>
            <a:r>
              <a:rPr dirty="0" sz="2050" spc="-215">
                <a:latin typeface="Verdana"/>
                <a:cs typeface="Verdana"/>
              </a:rPr>
              <a:t> </a:t>
            </a:r>
            <a:r>
              <a:rPr dirty="0" sz="2050" spc="-60">
                <a:latin typeface="Verdana"/>
                <a:cs typeface="Verdana"/>
              </a:rPr>
              <a:t>w</a:t>
            </a:r>
            <a:r>
              <a:rPr dirty="0" sz="2050" spc="-10">
                <a:latin typeface="Verdana"/>
                <a:cs typeface="Verdana"/>
              </a:rPr>
              <a:t>i</a:t>
            </a:r>
            <a:r>
              <a:rPr dirty="0" sz="2050" spc="40">
                <a:latin typeface="Verdana"/>
                <a:cs typeface="Verdana"/>
              </a:rPr>
              <a:t>t</a:t>
            </a:r>
            <a:r>
              <a:rPr dirty="0" sz="2050" spc="-15">
                <a:latin typeface="Verdana"/>
                <a:cs typeface="Verdana"/>
              </a:rPr>
              <a:t>h</a:t>
            </a:r>
            <a:r>
              <a:rPr dirty="0" sz="2050" spc="-215">
                <a:latin typeface="Verdana"/>
                <a:cs typeface="Verdana"/>
              </a:rPr>
              <a:t> </a:t>
            </a:r>
            <a:r>
              <a:rPr dirty="0" sz="2050" spc="35">
                <a:latin typeface="Verdana"/>
                <a:cs typeface="Verdana"/>
              </a:rPr>
              <a:t>N</a:t>
            </a:r>
            <a:r>
              <a:rPr dirty="0" sz="2050" spc="-60">
                <a:latin typeface="Verdana"/>
                <a:cs typeface="Verdana"/>
              </a:rPr>
              <a:t>G</a:t>
            </a:r>
            <a:r>
              <a:rPr dirty="0" sz="2050">
                <a:latin typeface="Verdana"/>
                <a:cs typeface="Verdana"/>
              </a:rPr>
              <a:t>O</a:t>
            </a:r>
            <a:r>
              <a:rPr dirty="0" sz="2050" spc="-40">
                <a:latin typeface="Verdana"/>
                <a:cs typeface="Verdana"/>
              </a:rPr>
              <a:t>s</a:t>
            </a:r>
            <a:r>
              <a:rPr dirty="0" sz="2050" spc="-200">
                <a:latin typeface="Verdana"/>
                <a:cs typeface="Verdana"/>
              </a:rPr>
              <a:t>,</a:t>
            </a:r>
            <a:endParaRPr sz="2050">
              <a:latin typeface="Verdana"/>
              <a:cs typeface="Verdana"/>
            </a:endParaRPr>
          </a:p>
          <a:p>
            <a:pPr algn="ctr" marL="24765" marR="17145">
              <a:lnSpc>
                <a:spcPct val="116900"/>
              </a:lnSpc>
              <a:spcBef>
                <a:spcPts val="5"/>
              </a:spcBef>
            </a:pPr>
            <a:r>
              <a:rPr dirty="0" sz="2050" spc="-60">
                <a:latin typeface="Verdana"/>
                <a:cs typeface="Verdana"/>
              </a:rPr>
              <a:t>w</a:t>
            </a:r>
            <a:r>
              <a:rPr dirty="0" sz="2050" spc="-35">
                <a:latin typeface="Verdana"/>
                <a:cs typeface="Verdana"/>
              </a:rPr>
              <a:t>e</a:t>
            </a:r>
            <a:r>
              <a:rPr dirty="0" sz="2050" spc="-215">
                <a:latin typeface="Verdana"/>
                <a:cs typeface="Verdana"/>
              </a:rPr>
              <a:t> </a:t>
            </a:r>
            <a:r>
              <a:rPr dirty="0" sz="2050" spc="-60">
                <a:latin typeface="Verdana"/>
                <a:cs typeface="Verdana"/>
              </a:rPr>
              <a:t>w</a:t>
            </a:r>
            <a:r>
              <a:rPr dirty="0" sz="2050" spc="-10">
                <a:latin typeface="Verdana"/>
                <a:cs typeface="Verdana"/>
              </a:rPr>
              <a:t>i</a:t>
            </a:r>
            <a:r>
              <a:rPr dirty="0" sz="2050" spc="40">
                <a:latin typeface="Verdana"/>
                <a:cs typeface="Verdana"/>
              </a:rPr>
              <a:t>ll</a:t>
            </a:r>
            <a:r>
              <a:rPr dirty="0" sz="2050" spc="-215">
                <a:latin typeface="Verdana"/>
                <a:cs typeface="Verdana"/>
              </a:rPr>
              <a:t> </a:t>
            </a:r>
            <a:r>
              <a:rPr dirty="0" sz="2050" spc="-15">
                <a:latin typeface="Verdana"/>
                <a:cs typeface="Verdana"/>
              </a:rPr>
              <a:t>r</a:t>
            </a:r>
            <a:r>
              <a:rPr dirty="0" sz="2050" spc="-35">
                <a:latin typeface="Verdana"/>
                <a:cs typeface="Verdana"/>
              </a:rPr>
              <a:t>e</a:t>
            </a:r>
            <a:r>
              <a:rPr dirty="0" sz="2050" spc="-80">
                <a:latin typeface="Verdana"/>
                <a:cs typeface="Verdana"/>
              </a:rPr>
              <a:t>a</a:t>
            </a:r>
            <a:r>
              <a:rPr dirty="0" sz="2050" spc="80">
                <a:latin typeface="Verdana"/>
                <a:cs typeface="Verdana"/>
              </a:rPr>
              <a:t>c</a:t>
            </a:r>
            <a:r>
              <a:rPr dirty="0" sz="2050" spc="-15">
                <a:latin typeface="Verdana"/>
                <a:cs typeface="Verdana"/>
              </a:rPr>
              <a:t>h</a:t>
            </a:r>
            <a:r>
              <a:rPr dirty="0" sz="2050" spc="-215">
                <a:latin typeface="Verdana"/>
                <a:cs typeface="Verdana"/>
              </a:rPr>
              <a:t> </a:t>
            </a:r>
            <a:r>
              <a:rPr dirty="0" sz="2050" spc="-15">
                <a:latin typeface="Verdana"/>
                <a:cs typeface="Verdana"/>
              </a:rPr>
              <a:t>r</a:t>
            </a:r>
            <a:r>
              <a:rPr dirty="0" sz="2050" spc="-40">
                <a:latin typeface="Verdana"/>
                <a:cs typeface="Verdana"/>
              </a:rPr>
              <a:t>u</a:t>
            </a:r>
            <a:r>
              <a:rPr dirty="0" sz="2050" spc="-15">
                <a:latin typeface="Verdana"/>
                <a:cs typeface="Verdana"/>
              </a:rPr>
              <a:t>r</a:t>
            </a:r>
            <a:r>
              <a:rPr dirty="0" sz="2050" spc="-80">
                <a:latin typeface="Verdana"/>
                <a:cs typeface="Verdana"/>
              </a:rPr>
              <a:t>a</a:t>
            </a:r>
            <a:r>
              <a:rPr dirty="0" sz="2050" spc="40">
                <a:latin typeface="Verdana"/>
                <a:cs typeface="Verdana"/>
              </a:rPr>
              <a:t>l</a:t>
            </a:r>
            <a:r>
              <a:rPr dirty="0" sz="2050" spc="-215">
                <a:latin typeface="Verdana"/>
                <a:cs typeface="Verdana"/>
              </a:rPr>
              <a:t> </a:t>
            </a:r>
            <a:r>
              <a:rPr dirty="0" sz="2050" spc="-60">
                <a:latin typeface="Verdana"/>
                <a:cs typeface="Verdana"/>
              </a:rPr>
              <a:t>w</a:t>
            </a:r>
            <a:r>
              <a:rPr dirty="0" sz="2050" spc="30">
                <a:latin typeface="Verdana"/>
                <a:cs typeface="Verdana"/>
              </a:rPr>
              <a:t>o</a:t>
            </a:r>
            <a:r>
              <a:rPr dirty="0" sz="2050" spc="-100">
                <a:latin typeface="Verdana"/>
                <a:cs typeface="Verdana"/>
              </a:rPr>
              <a:t>m</a:t>
            </a:r>
            <a:r>
              <a:rPr dirty="0" sz="2050" spc="-35">
                <a:latin typeface="Verdana"/>
                <a:cs typeface="Verdana"/>
              </a:rPr>
              <a:t>e</a:t>
            </a:r>
            <a:r>
              <a:rPr dirty="0" sz="2050" spc="-15">
                <a:latin typeface="Verdana"/>
                <a:cs typeface="Verdana"/>
              </a:rPr>
              <a:t>n</a:t>
            </a:r>
            <a:r>
              <a:rPr dirty="0" sz="2050" spc="-215">
                <a:latin typeface="Verdana"/>
                <a:cs typeface="Verdana"/>
              </a:rPr>
              <a:t> </a:t>
            </a:r>
            <a:r>
              <a:rPr dirty="0" sz="2050" spc="-80">
                <a:latin typeface="Verdana"/>
                <a:cs typeface="Verdana"/>
              </a:rPr>
              <a:t>a</a:t>
            </a:r>
            <a:r>
              <a:rPr dirty="0" sz="2050" spc="-20">
                <a:latin typeface="Verdana"/>
                <a:cs typeface="Verdana"/>
              </a:rPr>
              <a:t>n</a:t>
            </a:r>
            <a:r>
              <a:rPr dirty="0" sz="2050" spc="50">
                <a:latin typeface="Verdana"/>
                <a:cs typeface="Verdana"/>
              </a:rPr>
              <a:t>d</a:t>
            </a:r>
            <a:r>
              <a:rPr dirty="0" sz="2050" spc="-215">
                <a:latin typeface="Verdana"/>
                <a:cs typeface="Verdana"/>
              </a:rPr>
              <a:t> </a:t>
            </a:r>
            <a:r>
              <a:rPr dirty="0" sz="2050" spc="30">
                <a:latin typeface="Verdana"/>
                <a:cs typeface="Verdana"/>
              </a:rPr>
              <a:t>o</a:t>
            </a:r>
            <a:r>
              <a:rPr dirty="0" sz="2050" spc="70">
                <a:latin typeface="Verdana"/>
                <a:cs typeface="Verdana"/>
              </a:rPr>
              <a:t>ff</a:t>
            </a:r>
            <a:r>
              <a:rPr dirty="0" sz="2050" spc="-35">
                <a:latin typeface="Verdana"/>
                <a:cs typeface="Verdana"/>
              </a:rPr>
              <a:t>e</a:t>
            </a:r>
            <a:r>
              <a:rPr dirty="0" sz="2050" spc="-15">
                <a:latin typeface="Verdana"/>
                <a:cs typeface="Verdana"/>
              </a:rPr>
              <a:t>r  </a:t>
            </a:r>
            <a:r>
              <a:rPr dirty="0" sz="2050" spc="70">
                <a:latin typeface="Verdana"/>
                <a:cs typeface="Verdana"/>
              </a:rPr>
              <a:t>f</a:t>
            </a:r>
            <a:r>
              <a:rPr dirty="0" sz="2050" spc="-15">
                <a:latin typeface="Verdana"/>
                <a:cs typeface="Verdana"/>
              </a:rPr>
              <a:t>r</a:t>
            </a:r>
            <a:r>
              <a:rPr dirty="0" sz="2050" spc="-35">
                <a:latin typeface="Verdana"/>
                <a:cs typeface="Verdana"/>
              </a:rPr>
              <a:t>ee</a:t>
            </a:r>
            <a:r>
              <a:rPr dirty="0" sz="2050" spc="-215">
                <a:latin typeface="Verdana"/>
                <a:cs typeface="Verdana"/>
              </a:rPr>
              <a:t> </a:t>
            </a:r>
            <a:r>
              <a:rPr dirty="0" sz="2050" spc="40">
                <a:latin typeface="Verdana"/>
                <a:cs typeface="Verdana"/>
              </a:rPr>
              <a:t>t</a:t>
            </a:r>
            <a:r>
              <a:rPr dirty="0" sz="2050" spc="-15">
                <a:latin typeface="Verdana"/>
                <a:cs typeface="Verdana"/>
              </a:rPr>
              <a:t>r</a:t>
            </a:r>
            <a:r>
              <a:rPr dirty="0" sz="2050" spc="-80">
                <a:latin typeface="Verdana"/>
                <a:cs typeface="Verdana"/>
              </a:rPr>
              <a:t>a</a:t>
            </a:r>
            <a:r>
              <a:rPr dirty="0" sz="2050" spc="-10">
                <a:latin typeface="Verdana"/>
                <a:cs typeface="Verdana"/>
              </a:rPr>
              <a:t>i</a:t>
            </a:r>
            <a:r>
              <a:rPr dirty="0" sz="2050" spc="-20">
                <a:latin typeface="Verdana"/>
                <a:cs typeface="Verdana"/>
              </a:rPr>
              <a:t>n</a:t>
            </a:r>
            <a:r>
              <a:rPr dirty="0" sz="2050" spc="-10">
                <a:latin typeface="Verdana"/>
                <a:cs typeface="Verdana"/>
              </a:rPr>
              <a:t>i</a:t>
            </a:r>
            <a:r>
              <a:rPr dirty="0" sz="2050" spc="-20">
                <a:latin typeface="Verdana"/>
                <a:cs typeface="Verdana"/>
              </a:rPr>
              <a:t>n</a:t>
            </a:r>
            <a:r>
              <a:rPr dirty="0" sz="2050" spc="-140">
                <a:latin typeface="Verdana"/>
                <a:cs typeface="Verdana"/>
              </a:rPr>
              <a:t>g</a:t>
            </a:r>
            <a:r>
              <a:rPr dirty="0" sz="2050" spc="-40">
                <a:latin typeface="Verdana"/>
                <a:cs typeface="Verdana"/>
              </a:rPr>
              <a:t>s</a:t>
            </a:r>
            <a:endParaRPr sz="2050">
              <a:latin typeface="Verdana"/>
              <a:cs typeface="Verdana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6379439" y="1577454"/>
            <a:ext cx="5461000" cy="3563620"/>
          </a:xfrm>
          <a:prstGeom prst="rect">
            <a:avLst/>
          </a:prstGeom>
        </p:spPr>
        <p:txBody>
          <a:bodyPr wrap="square" lIns="0" tIns="171450" rIns="0" bIns="0" rtlCol="0" vert="horz">
            <a:spAutoFit/>
          </a:bodyPr>
          <a:lstStyle/>
          <a:p>
            <a:pPr marL="2350770">
              <a:lnSpc>
                <a:spcPct val="100000"/>
              </a:lnSpc>
              <a:spcBef>
                <a:spcPts val="1350"/>
              </a:spcBef>
            </a:pPr>
            <a:r>
              <a:rPr dirty="0" sz="2550" spc="-80" b="1">
                <a:latin typeface="Verdana"/>
                <a:cs typeface="Verdana"/>
              </a:rPr>
              <a:t>M</a:t>
            </a:r>
            <a:r>
              <a:rPr dirty="0" sz="2550" spc="-165" b="1">
                <a:latin typeface="Verdana"/>
                <a:cs typeface="Verdana"/>
              </a:rPr>
              <a:t>o</a:t>
            </a:r>
            <a:r>
              <a:rPr dirty="0" sz="2550" spc="-220" b="1">
                <a:latin typeface="Verdana"/>
                <a:cs typeface="Verdana"/>
              </a:rPr>
              <a:t>n</a:t>
            </a:r>
            <a:r>
              <a:rPr dirty="0" sz="2550" spc="-210" b="1">
                <a:latin typeface="Verdana"/>
                <a:cs typeface="Verdana"/>
              </a:rPr>
              <a:t>e</a:t>
            </a:r>
            <a:r>
              <a:rPr dirty="0" sz="2550" spc="-105" b="1">
                <a:latin typeface="Verdana"/>
                <a:cs typeface="Verdana"/>
              </a:rPr>
              <a:t>t</a:t>
            </a:r>
            <a:r>
              <a:rPr dirty="0" sz="2550" spc="-265" b="1">
                <a:latin typeface="Verdana"/>
                <a:cs typeface="Verdana"/>
              </a:rPr>
              <a:t>a</a:t>
            </a:r>
            <a:r>
              <a:rPr dirty="0" sz="2550" spc="-200" b="1">
                <a:latin typeface="Verdana"/>
                <a:cs typeface="Verdana"/>
              </a:rPr>
              <a:t>r</a:t>
            </a:r>
            <a:r>
              <a:rPr dirty="0" sz="2550" spc="-190" b="1">
                <a:latin typeface="Verdana"/>
                <a:cs typeface="Verdana"/>
              </a:rPr>
              <a:t>y</a:t>
            </a:r>
            <a:r>
              <a:rPr dirty="0" sz="2550" spc="-275" b="1">
                <a:latin typeface="Verdana"/>
                <a:cs typeface="Verdana"/>
              </a:rPr>
              <a:t> </a:t>
            </a:r>
            <a:r>
              <a:rPr dirty="0" sz="2550" spc="-565" b="1">
                <a:latin typeface="Verdana"/>
                <a:cs typeface="Verdana"/>
              </a:rPr>
              <a:t>I</a:t>
            </a:r>
            <a:r>
              <a:rPr dirty="0" sz="2550" spc="-220" b="1">
                <a:latin typeface="Verdana"/>
                <a:cs typeface="Verdana"/>
              </a:rPr>
              <a:t>n</a:t>
            </a:r>
            <a:r>
              <a:rPr dirty="0" sz="2550" spc="-95" b="1">
                <a:latin typeface="Verdana"/>
                <a:cs typeface="Verdana"/>
              </a:rPr>
              <a:t>c</a:t>
            </a:r>
            <a:r>
              <a:rPr dirty="0" sz="2550" spc="-210" b="1">
                <a:latin typeface="Verdana"/>
                <a:cs typeface="Verdana"/>
              </a:rPr>
              <a:t>e</a:t>
            </a:r>
            <a:r>
              <a:rPr dirty="0" sz="2550" spc="-220" b="1">
                <a:latin typeface="Verdana"/>
                <a:cs typeface="Verdana"/>
              </a:rPr>
              <a:t>n</a:t>
            </a:r>
            <a:r>
              <a:rPr dirty="0" sz="2550" spc="-105" b="1">
                <a:latin typeface="Verdana"/>
                <a:cs typeface="Verdana"/>
              </a:rPr>
              <a:t>t</a:t>
            </a:r>
            <a:r>
              <a:rPr dirty="0" sz="2550" spc="-140" b="1">
                <a:latin typeface="Verdana"/>
                <a:cs typeface="Verdana"/>
              </a:rPr>
              <a:t>i</a:t>
            </a:r>
            <a:r>
              <a:rPr dirty="0" sz="2550" spc="-190" b="1">
                <a:latin typeface="Verdana"/>
                <a:cs typeface="Verdana"/>
              </a:rPr>
              <a:t>v</a:t>
            </a:r>
            <a:r>
              <a:rPr dirty="0" sz="2550" spc="-204" b="1">
                <a:latin typeface="Verdana"/>
                <a:cs typeface="Verdana"/>
              </a:rPr>
              <a:t>e</a:t>
            </a:r>
            <a:endParaRPr sz="2550">
              <a:latin typeface="Verdana"/>
              <a:cs typeface="Verdana"/>
            </a:endParaRPr>
          </a:p>
          <a:p>
            <a:pPr marL="2860040" marR="479425">
              <a:lnSpc>
                <a:spcPct val="116100"/>
              </a:lnSpc>
              <a:spcBef>
                <a:spcPts val="630"/>
              </a:spcBef>
            </a:pPr>
            <a:r>
              <a:rPr dirty="0" sz="2100" spc="10">
                <a:latin typeface="Verdana"/>
                <a:cs typeface="Verdana"/>
              </a:rPr>
              <a:t>Per</a:t>
            </a:r>
            <a:r>
              <a:rPr dirty="0" sz="2100" spc="-225">
                <a:latin typeface="Verdana"/>
                <a:cs typeface="Verdana"/>
              </a:rPr>
              <a:t> </a:t>
            </a:r>
            <a:r>
              <a:rPr dirty="0" sz="2100" spc="-25">
                <a:latin typeface="Verdana"/>
                <a:cs typeface="Verdana"/>
              </a:rPr>
              <a:t>Kilo</a:t>
            </a:r>
            <a:r>
              <a:rPr dirty="0" sz="2100" spc="-225">
                <a:latin typeface="Verdana"/>
                <a:cs typeface="Verdana"/>
              </a:rPr>
              <a:t> </a:t>
            </a:r>
            <a:r>
              <a:rPr dirty="0" sz="2100" spc="-55">
                <a:latin typeface="Verdana"/>
                <a:cs typeface="Verdana"/>
              </a:rPr>
              <a:t>Package  </a:t>
            </a:r>
            <a:r>
              <a:rPr dirty="0" sz="2100" spc="-45">
                <a:latin typeface="Verdana"/>
                <a:cs typeface="Verdana"/>
              </a:rPr>
              <a:t>Value-Based </a:t>
            </a:r>
            <a:r>
              <a:rPr dirty="0" sz="2100" spc="-40">
                <a:latin typeface="Verdana"/>
                <a:cs typeface="Verdana"/>
              </a:rPr>
              <a:t> </a:t>
            </a:r>
            <a:r>
              <a:rPr dirty="0" sz="2100" spc="-15">
                <a:latin typeface="Verdana"/>
                <a:cs typeface="Verdana"/>
              </a:rPr>
              <a:t>Donation </a:t>
            </a:r>
            <a:r>
              <a:rPr dirty="0" sz="2100" spc="-10">
                <a:latin typeface="Verdana"/>
                <a:cs typeface="Verdana"/>
              </a:rPr>
              <a:t> </a:t>
            </a:r>
            <a:r>
              <a:rPr dirty="0" sz="2100" spc="-60">
                <a:latin typeface="Verdana"/>
                <a:cs typeface="Verdana"/>
              </a:rPr>
              <a:t>Exchange-Based</a:t>
            </a:r>
            <a:endParaRPr sz="21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565"/>
              </a:spcBef>
            </a:pPr>
            <a:r>
              <a:rPr dirty="0" sz="2600" spc="-70" b="1">
                <a:latin typeface="Verdana"/>
                <a:cs typeface="Verdana"/>
              </a:rPr>
              <a:t>C</a:t>
            </a:r>
            <a:r>
              <a:rPr dirty="0" sz="2600" spc="-90" b="1">
                <a:latin typeface="Verdana"/>
                <a:cs typeface="Verdana"/>
              </a:rPr>
              <a:t>l</a:t>
            </a:r>
            <a:r>
              <a:rPr dirty="0" sz="2600" spc="-165" b="1">
                <a:latin typeface="Verdana"/>
                <a:cs typeface="Verdana"/>
              </a:rPr>
              <a:t>o</a:t>
            </a:r>
            <a:r>
              <a:rPr dirty="0" sz="2600" spc="-105" b="1">
                <a:latin typeface="Verdana"/>
                <a:cs typeface="Verdana"/>
              </a:rPr>
              <a:t>t</a:t>
            </a:r>
            <a:r>
              <a:rPr dirty="0" sz="2600" spc="-220" b="1">
                <a:latin typeface="Verdana"/>
                <a:cs typeface="Verdana"/>
              </a:rPr>
              <a:t>h</a:t>
            </a:r>
            <a:r>
              <a:rPr dirty="0" sz="2600" spc="-210" b="1">
                <a:latin typeface="Verdana"/>
                <a:cs typeface="Verdana"/>
              </a:rPr>
              <a:t>e</a:t>
            </a:r>
            <a:r>
              <a:rPr dirty="0" sz="2600" spc="-254" b="1">
                <a:latin typeface="Verdana"/>
                <a:cs typeface="Verdana"/>
              </a:rPr>
              <a:t>s</a:t>
            </a:r>
            <a:r>
              <a:rPr dirty="0" sz="2600" spc="-280" b="1">
                <a:latin typeface="Verdana"/>
                <a:cs typeface="Verdana"/>
              </a:rPr>
              <a:t> </a:t>
            </a:r>
            <a:r>
              <a:rPr dirty="0" sz="2600" spc="-70" b="1">
                <a:latin typeface="Verdana"/>
                <a:cs typeface="Verdana"/>
              </a:rPr>
              <a:t>C</a:t>
            </a:r>
            <a:r>
              <a:rPr dirty="0" sz="2600" spc="-165" b="1">
                <a:latin typeface="Verdana"/>
                <a:cs typeface="Verdana"/>
              </a:rPr>
              <a:t>o</a:t>
            </a:r>
            <a:r>
              <a:rPr dirty="0" sz="2600" spc="-90" b="1">
                <a:latin typeface="Verdana"/>
                <a:cs typeface="Verdana"/>
              </a:rPr>
              <a:t>ll</a:t>
            </a:r>
            <a:r>
              <a:rPr dirty="0" sz="2600" spc="-210" b="1">
                <a:latin typeface="Verdana"/>
                <a:cs typeface="Verdana"/>
              </a:rPr>
              <a:t>e</a:t>
            </a:r>
            <a:r>
              <a:rPr dirty="0" sz="2600" spc="-95" b="1">
                <a:latin typeface="Verdana"/>
                <a:cs typeface="Verdana"/>
              </a:rPr>
              <a:t>c</a:t>
            </a:r>
            <a:r>
              <a:rPr dirty="0" sz="2600" spc="-105" b="1">
                <a:latin typeface="Verdana"/>
                <a:cs typeface="Verdana"/>
              </a:rPr>
              <a:t>t</a:t>
            </a:r>
            <a:r>
              <a:rPr dirty="0" sz="2600" spc="-140" b="1">
                <a:latin typeface="Verdana"/>
                <a:cs typeface="Verdana"/>
              </a:rPr>
              <a:t>i</a:t>
            </a:r>
            <a:r>
              <a:rPr dirty="0" sz="2600" spc="-165" b="1">
                <a:latin typeface="Verdana"/>
                <a:cs typeface="Verdana"/>
              </a:rPr>
              <a:t>o</a:t>
            </a:r>
            <a:r>
              <a:rPr dirty="0" sz="2600" spc="-215" b="1">
                <a:latin typeface="Verdana"/>
                <a:cs typeface="Verdana"/>
              </a:rPr>
              <a:t>n</a:t>
            </a:r>
            <a:endParaRPr sz="2600">
              <a:latin typeface="Verdana"/>
              <a:cs typeface="Verdana"/>
            </a:endParaRPr>
          </a:p>
          <a:p>
            <a:pPr marL="292100" marR="2571750" indent="-277495">
              <a:lnSpc>
                <a:spcPct val="116100"/>
              </a:lnSpc>
              <a:spcBef>
                <a:spcPts val="1680"/>
              </a:spcBef>
            </a:pPr>
            <a:r>
              <a:rPr dirty="0" sz="2100" spc="-50">
                <a:latin typeface="Verdana"/>
                <a:cs typeface="Verdana"/>
              </a:rPr>
              <a:t>Incentivizing</a:t>
            </a:r>
            <a:r>
              <a:rPr dirty="0" sz="2100" spc="-225">
                <a:latin typeface="Verdana"/>
                <a:cs typeface="Verdana"/>
              </a:rPr>
              <a:t> </a:t>
            </a:r>
            <a:r>
              <a:rPr dirty="0" sz="2100" spc="-40">
                <a:latin typeface="Verdana"/>
                <a:cs typeface="Verdana"/>
              </a:rPr>
              <a:t>them</a:t>
            </a:r>
            <a:r>
              <a:rPr dirty="0" sz="2100" spc="-225">
                <a:latin typeface="Verdana"/>
                <a:cs typeface="Verdana"/>
              </a:rPr>
              <a:t> </a:t>
            </a:r>
            <a:r>
              <a:rPr dirty="0" sz="2100" spc="-5">
                <a:latin typeface="Verdana"/>
                <a:cs typeface="Verdana"/>
              </a:rPr>
              <a:t>will  </a:t>
            </a:r>
            <a:r>
              <a:rPr dirty="0" sz="2100" spc="30">
                <a:latin typeface="Verdana"/>
                <a:cs typeface="Verdana"/>
              </a:rPr>
              <a:t>collect</a:t>
            </a:r>
            <a:r>
              <a:rPr dirty="0" sz="2100" spc="-225">
                <a:latin typeface="Verdana"/>
                <a:cs typeface="Verdana"/>
              </a:rPr>
              <a:t> </a:t>
            </a:r>
            <a:r>
              <a:rPr dirty="0" sz="2100" spc="30">
                <a:latin typeface="Verdana"/>
                <a:cs typeface="Verdana"/>
              </a:rPr>
              <a:t>old</a:t>
            </a:r>
            <a:r>
              <a:rPr dirty="0" sz="2100" spc="-225">
                <a:latin typeface="Verdana"/>
                <a:cs typeface="Verdana"/>
              </a:rPr>
              <a:t> </a:t>
            </a:r>
            <a:r>
              <a:rPr dirty="0" sz="2100" spc="5">
                <a:latin typeface="Verdana"/>
                <a:cs typeface="Verdana"/>
              </a:rPr>
              <a:t>clothes</a:t>
            </a:r>
            <a:endParaRPr sz="21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584090" y="4683461"/>
            <a:ext cx="1097280" cy="111760"/>
          </a:xfrm>
          <a:custGeom>
            <a:avLst/>
            <a:gdLst/>
            <a:ahLst/>
            <a:cxnLst/>
            <a:rect l="l" t="t" r="r" b="b"/>
            <a:pathLst>
              <a:path w="1097280" h="111760">
                <a:moveTo>
                  <a:pt x="1096860" y="111632"/>
                </a:moveTo>
                <a:lnTo>
                  <a:pt x="0" y="111632"/>
                </a:lnTo>
                <a:lnTo>
                  <a:pt x="0" y="0"/>
                </a:lnTo>
                <a:lnTo>
                  <a:pt x="1096860" y="0"/>
                </a:lnTo>
                <a:lnTo>
                  <a:pt x="1096860" y="111632"/>
                </a:lnTo>
                <a:close/>
              </a:path>
            </a:pathLst>
          </a:custGeom>
          <a:solidFill>
            <a:srgbClr val="455EB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7410163" y="4069346"/>
            <a:ext cx="219075" cy="566420"/>
          </a:xfrm>
          <a:custGeom>
            <a:avLst/>
            <a:gdLst/>
            <a:ahLst/>
            <a:cxnLst/>
            <a:rect l="l" t="t" r="r" b="b"/>
            <a:pathLst>
              <a:path w="219075" h="566420">
                <a:moveTo>
                  <a:pt x="218490" y="0"/>
                </a:moveTo>
                <a:lnTo>
                  <a:pt x="0" y="0"/>
                </a:lnTo>
                <a:lnTo>
                  <a:pt x="0" y="31724"/>
                </a:lnTo>
                <a:lnTo>
                  <a:pt x="25717" y="31724"/>
                </a:lnTo>
                <a:lnTo>
                  <a:pt x="25717" y="64706"/>
                </a:lnTo>
                <a:lnTo>
                  <a:pt x="50469" y="64706"/>
                </a:lnTo>
                <a:lnTo>
                  <a:pt x="50469" y="506298"/>
                </a:lnTo>
                <a:lnTo>
                  <a:pt x="25717" y="506298"/>
                </a:lnTo>
                <a:lnTo>
                  <a:pt x="25717" y="539280"/>
                </a:lnTo>
                <a:lnTo>
                  <a:pt x="0" y="539280"/>
                </a:lnTo>
                <a:lnTo>
                  <a:pt x="0" y="565937"/>
                </a:lnTo>
                <a:lnTo>
                  <a:pt x="218490" y="565937"/>
                </a:lnTo>
                <a:lnTo>
                  <a:pt x="218490" y="539280"/>
                </a:lnTo>
                <a:lnTo>
                  <a:pt x="192786" y="539280"/>
                </a:lnTo>
                <a:lnTo>
                  <a:pt x="192786" y="506298"/>
                </a:lnTo>
                <a:lnTo>
                  <a:pt x="168046" y="506298"/>
                </a:lnTo>
                <a:lnTo>
                  <a:pt x="168046" y="64706"/>
                </a:lnTo>
                <a:lnTo>
                  <a:pt x="192786" y="64706"/>
                </a:lnTo>
                <a:lnTo>
                  <a:pt x="192786" y="31724"/>
                </a:lnTo>
                <a:lnTo>
                  <a:pt x="218490" y="31724"/>
                </a:lnTo>
                <a:lnTo>
                  <a:pt x="218490" y="0"/>
                </a:lnTo>
                <a:close/>
              </a:path>
            </a:pathLst>
          </a:custGeom>
          <a:solidFill>
            <a:srgbClr val="363F4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6636378" y="4069346"/>
            <a:ext cx="219075" cy="566420"/>
          </a:xfrm>
          <a:custGeom>
            <a:avLst/>
            <a:gdLst/>
            <a:ahLst/>
            <a:cxnLst/>
            <a:rect l="l" t="t" r="r" b="b"/>
            <a:pathLst>
              <a:path w="219075" h="566420">
                <a:moveTo>
                  <a:pt x="218503" y="0"/>
                </a:moveTo>
                <a:lnTo>
                  <a:pt x="0" y="0"/>
                </a:lnTo>
                <a:lnTo>
                  <a:pt x="0" y="31724"/>
                </a:lnTo>
                <a:lnTo>
                  <a:pt x="25704" y="31724"/>
                </a:lnTo>
                <a:lnTo>
                  <a:pt x="25704" y="64706"/>
                </a:lnTo>
                <a:lnTo>
                  <a:pt x="50469" y="64706"/>
                </a:lnTo>
                <a:lnTo>
                  <a:pt x="50469" y="506298"/>
                </a:lnTo>
                <a:lnTo>
                  <a:pt x="25704" y="506298"/>
                </a:lnTo>
                <a:lnTo>
                  <a:pt x="25704" y="539280"/>
                </a:lnTo>
                <a:lnTo>
                  <a:pt x="0" y="539280"/>
                </a:lnTo>
                <a:lnTo>
                  <a:pt x="0" y="565937"/>
                </a:lnTo>
                <a:lnTo>
                  <a:pt x="218503" y="565937"/>
                </a:lnTo>
                <a:lnTo>
                  <a:pt x="218503" y="539280"/>
                </a:lnTo>
                <a:lnTo>
                  <a:pt x="192798" y="539280"/>
                </a:lnTo>
                <a:lnTo>
                  <a:pt x="192798" y="506298"/>
                </a:lnTo>
                <a:lnTo>
                  <a:pt x="168033" y="506298"/>
                </a:lnTo>
                <a:lnTo>
                  <a:pt x="168033" y="64706"/>
                </a:lnTo>
                <a:lnTo>
                  <a:pt x="192798" y="64706"/>
                </a:lnTo>
                <a:lnTo>
                  <a:pt x="192798" y="31724"/>
                </a:lnTo>
                <a:lnTo>
                  <a:pt x="218503" y="31724"/>
                </a:lnTo>
                <a:lnTo>
                  <a:pt x="218503" y="0"/>
                </a:lnTo>
                <a:close/>
              </a:path>
            </a:pathLst>
          </a:custGeom>
          <a:solidFill>
            <a:srgbClr val="363F4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7023297" y="4069346"/>
            <a:ext cx="219075" cy="566420"/>
          </a:xfrm>
          <a:custGeom>
            <a:avLst/>
            <a:gdLst/>
            <a:ahLst/>
            <a:cxnLst/>
            <a:rect l="l" t="t" r="r" b="b"/>
            <a:pathLst>
              <a:path w="219075" h="566420">
                <a:moveTo>
                  <a:pt x="218465" y="0"/>
                </a:moveTo>
                <a:lnTo>
                  <a:pt x="0" y="0"/>
                </a:lnTo>
                <a:lnTo>
                  <a:pt x="0" y="31724"/>
                </a:lnTo>
                <a:lnTo>
                  <a:pt x="25692" y="31724"/>
                </a:lnTo>
                <a:lnTo>
                  <a:pt x="25692" y="64706"/>
                </a:lnTo>
                <a:lnTo>
                  <a:pt x="50444" y="64706"/>
                </a:lnTo>
                <a:lnTo>
                  <a:pt x="50444" y="506298"/>
                </a:lnTo>
                <a:lnTo>
                  <a:pt x="25692" y="506298"/>
                </a:lnTo>
                <a:lnTo>
                  <a:pt x="25692" y="539280"/>
                </a:lnTo>
                <a:lnTo>
                  <a:pt x="0" y="539280"/>
                </a:lnTo>
                <a:lnTo>
                  <a:pt x="0" y="565937"/>
                </a:lnTo>
                <a:lnTo>
                  <a:pt x="218465" y="565937"/>
                </a:lnTo>
                <a:lnTo>
                  <a:pt x="218465" y="539280"/>
                </a:lnTo>
                <a:lnTo>
                  <a:pt x="192773" y="539280"/>
                </a:lnTo>
                <a:lnTo>
                  <a:pt x="192773" y="506298"/>
                </a:lnTo>
                <a:lnTo>
                  <a:pt x="168021" y="506298"/>
                </a:lnTo>
                <a:lnTo>
                  <a:pt x="168021" y="64706"/>
                </a:lnTo>
                <a:lnTo>
                  <a:pt x="192773" y="64706"/>
                </a:lnTo>
                <a:lnTo>
                  <a:pt x="192773" y="31724"/>
                </a:lnTo>
                <a:lnTo>
                  <a:pt x="218465" y="31724"/>
                </a:lnTo>
                <a:lnTo>
                  <a:pt x="218465" y="0"/>
                </a:lnTo>
                <a:close/>
              </a:path>
            </a:pathLst>
          </a:custGeom>
          <a:solidFill>
            <a:srgbClr val="363F4D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6" name="object 6"/>
          <p:cNvGrpSpPr/>
          <p:nvPr/>
        </p:nvGrpSpPr>
        <p:grpSpPr>
          <a:xfrm>
            <a:off x="16581546" y="3652102"/>
            <a:ext cx="1102360" cy="370205"/>
            <a:chOff x="16581546" y="3652102"/>
            <a:chExt cx="1102360" cy="370205"/>
          </a:xfrm>
        </p:grpSpPr>
        <p:sp>
          <p:nvSpPr>
            <p:cNvPr id="7" name="object 7"/>
            <p:cNvSpPr/>
            <p:nvPr/>
          </p:nvSpPr>
          <p:spPr>
            <a:xfrm>
              <a:off x="16581546" y="3652102"/>
              <a:ext cx="1102360" cy="370205"/>
            </a:xfrm>
            <a:custGeom>
              <a:avLst/>
              <a:gdLst/>
              <a:ahLst/>
              <a:cxnLst/>
              <a:rect l="l" t="t" r="r" b="b"/>
              <a:pathLst>
                <a:path w="1102359" h="370204">
                  <a:moveTo>
                    <a:pt x="854860" y="76462"/>
                  </a:moveTo>
                  <a:lnTo>
                    <a:pt x="247111" y="76462"/>
                  </a:lnTo>
                  <a:lnTo>
                    <a:pt x="291243" y="54437"/>
                  </a:lnTo>
                  <a:lnTo>
                    <a:pt x="338391" y="35696"/>
                  </a:lnTo>
                  <a:lnTo>
                    <a:pt x="388247" y="20561"/>
                  </a:lnTo>
                  <a:lnTo>
                    <a:pt x="440504" y="9352"/>
                  </a:lnTo>
                  <a:lnTo>
                    <a:pt x="494852" y="2391"/>
                  </a:lnTo>
                  <a:lnTo>
                    <a:pt x="550985" y="0"/>
                  </a:lnTo>
                  <a:lnTo>
                    <a:pt x="607118" y="2391"/>
                  </a:lnTo>
                  <a:lnTo>
                    <a:pt x="661467" y="9352"/>
                  </a:lnTo>
                  <a:lnTo>
                    <a:pt x="713723" y="20561"/>
                  </a:lnTo>
                  <a:lnTo>
                    <a:pt x="763579" y="35696"/>
                  </a:lnTo>
                  <a:lnTo>
                    <a:pt x="810728" y="54437"/>
                  </a:lnTo>
                  <a:lnTo>
                    <a:pt x="854860" y="76462"/>
                  </a:lnTo>
                  <a:close/>
                </a:path>
                <a:path w="1102359" h="370204">
                  <a:moveTo>
                    <a:pt x="1101971" y="369817"/>
                  </a:moveTo>
                  <a:lnTo>
                    <a:pt x="0" y="369817"/>
                  </a:lnTo>
                  <a:lnTo>
                    <a:pt x="0" y="152108"/>
                  </a:lnTo>
                  <a:lnTo>
                    <a:pt x="5956" y="122667"/>
                  </a:lnTo>
                  <a:lnTo>
                    <a:pt x="22197" y="98622"/>
                  </a:lnTo>
                  <a:lnTo>
                    <a:pt x="46284" y="82408"/>
                  </a:lnTo>
                  <a:lnTo>
                    <a:pt x="75775" y="76462"/>
                  </a:lnTo>
                  <a:lnTo>
                    <a:pt x="1026195" y="76462"/>
                  </a:lnTo>
                  <a:lnTo>
                    <a:pt x="1055687" y="82408"/>
                  </a:lnTo>
                  <a:lnTo>
                    <a:pt x="1079773" y="98622"/>
                  </a:lnTo>
                  <a:lnTo>
                    <a:pt x="1091747" y="116348"/>
                  </a:lnTo>
                  <a:lnTo>
                    <a:pt x="819948" y="116348"/>
                  </a:lnTo>
                  <a:lnTo>
                    <a:pt x="813747" y="117573"/>
                  </a:lnTo>
                  <a:lnTo>
                    <a:pt x="566227" y="117573"/>
                  </a:lnTo>
                  <a:lnTo>
                    <a:pt x="552152" y="119727"/>
                  </a:lnTo>
                  <a:lnTo>
                    <a:pt x="183669" y="119727"/>
                  </a:lnTo>
                  <a:lnTo>
                    <a:pt x="183669" y="326552"/>
                  </a:lnTo>
                  <a:lnTo>
                    <a:pt x="533237" y="326552"/>
                  </a:lnTo>
                  <a:lnTo>
                    <a:pt x="534862" y="326931"/>
                  </a:lnTo>
                  <a:lnTo>
                    <a:pt x="561298" y="328706"/>
                  </a:lnTo>
                  <a:lnTo>
                    <a:pt x="810276" y="328706"/>
                  </a:lnTo>
                  <a:lnTo>
                    <a:pt x="816563" y="329953"/>
                  </a:lnTo>
                  <a:lnTo>
                    <a:pt x="1101971" y="329953"/>
                  </a:lnTo>
                  <a:lnTo>
                    <a:pt x="1101971" y="369817"/>
                  </a:lnTo>
                  <a:close/>
                </a:path>
                <a:path w="1102359" h="370204">
                  <a:moveTo>
                    <a:pt x="1101971" y="329953"/>
                  </a:moveTo>
                  <a:lnTo>
                    <a:pt x="816563" y="329953"/>
                  </a:lnTo>
                  <a:lnTo>
                    <a:pt x="857998" y="322467"/>
                  </a:lnTo>
                  <a:lnTo>
                    <a:pt x="890133" y="300909"/>
                  </a:lnTo>
                  <a:lnTo>
                    <a:pt x="910917" y="266634"/>
                  </a:lnTo>
                  <a:lnTo>
                    <a:pt x="918301" y="220997"/>
                  </a:lnTo>
                  <a:lnTo>
                    <a:pt x="911881" y="180558"/>
                  </a:lnTo>
                  <a:lnTo>
                    <a:pt x="892983" y="147261"/>
                  </a:lnTo>
                  <a:lnTo>
                    <a:pt x="862156" y="124670"/>
                  </a:lnTo>
                  <a:lnTo>
                    <a:pt x="819948" y="116348"/>
                  </a:lnTo>
                  <a:lnTo>
                    <a:pt x="1091747" y="116348"/>
                  </a:lnTo>
                  <a:lnTo>
                    <a:pt x="1096015" y="122667"/>
                  </a:lnTo>
                  <a:lnTo>
                    <a:pt x="1101971" y="152108"/>
                  </a:lnTo>
                  <a:lnTo>
                    <a:pt x="1101971" y="329953"/>
                  </a:lnTo>
                  <a:close/>
                </a:path>
                <a:path w="1102359" h="370204">
                  <a:moveTo>
                    <a:pt x="736006" y="165147"/>
                  </a:moveTo>
                  <a:lnTo>
                    <a:pt x="613859" y="165147"/>
                  </a:lnTo>
                  <a:lnTo>
                    <a:pt x="623694" y="127709"/>
                  </a:lnTo>
                  <a:lnTo>
                    <a:pt x="614191" y="124049"/>
                  </a:lnTo>
                  <a:lnTo>
                    <a:pt x="601179" y="120796"/>
                  </a:lnTo>
                  <a:lnTo>
                    <a:pt x="585057" y="118465"/>
                  </a:lnTo>
                  <a:lnTo>
                    <a:pt x="566227" y="117573"/>
                  </a:lnTo>
                  <a:lnTo>
                    <a:pt x="813747" y="117573"/>
                  </a:lnTo>
                  <a:lnTo>
                    <a:pt x="778387" y="124556"/>
                  </a:lnTo>
                  <a:lnTo>
                    <a:pt x="746594" y="147261"/>
                  </a:lnTo>
                  <a:lnTo>
                    <a:pt x="736006" y="165147"/>
                  </a:lnTo>
                  <a:close/>
                </a:path>
                <a:path w="1102359" h="370204">
                  <a:moveTo>
                    <a:pt x="312142" y="266416"/>
                  </a:moveTo>
                  <a:lnTo>
                    <a:pt x="238365" y="119727"/>
                  </a:lnTo>
                  <a:lnTo>
                    <a:pt x="312142" y="119727"/>
                  </a:lnTo>
                  <a:lnTo>
                    <a:pt x="312142" y="266416"/>
                  </a:lnTo>
                  <a:close/>
                </a:path>
                <a:path w="1102359" h="370204">
                  <a:moveTo>
                    <a:pt x="533237" y="326552"/>
                  </a:moveTo>
                  <a:lnTo>
                    <a:pt x="355186" y="326552"/>
                  </a:lnTo>
                  <a:lnTo>
                    <a:pt x="355186" y="119727"/>
                  </a:lnTo>
                  <a:lnTo>
                    <a:pt x="552152" y="119727"/>
                  </a:lnTo>
                  <a:lnTo>
                    <a:pt x="519115" y="124784"/>
                  </a:lnTo>
                  <a:lnTo>
                    <a:pt x="481686" y="145804"/>
                  </a:lnTo>
                  <a:lnTo>
                    <a:pt x="456936" y="179716"/>
                  </a:lnTo>
                  <a:lnTo>
                    <a:pt x="447861" y="225600"/>
                  </a:lnTo>
                  <a:lnTo>
                    <a:pt x="449608" y="247655"/>
                  </a:lnTo>
                  <a:lnTo>
                    <a:pt x="464414" y="285794"/>
                  </a:lnTo>
                  <a:lnTo>
                    <a:pt x="492954" y="312903"/>
                  </a:lnTo>
                  <a:lnTo>
                    <a:pt x="512149" y="321643"/>
                  </a:lnTo>
                  <a:lnTo>
                    <a:pt x="533237" y="326552"/>
                  </a:lnTo>
                  <a:close/>
                </a:path>
                <a:path w="1102359" h="370204">
                  <a:moveTo>
                    <a:pt x="572950" y="290951"/>
                  </a:moveTo>
                  <a:lnTo>
                    <a:pt x="562206" y="290951"/>
                  </a:lnTo>
                  <a:lnTo>
                    <a:pt x="535819" y="286355"/>
                  </a:lnTo>
                  <a:lnTo>
                    <a:pt x="515218" y="273043"/>
                  </a:lnTo>
                  <a:lnTo>
                    <a:pt x="501819" y="251729"/>
                  </a:lnTo>
                  <a:lnTo>
                    <a:pt x="497038" y="223128"/>
                  </a:lnTo>
                  <a:lnTo>
                    <a:pt x="502262" y="193783"/>
                  </a:lnTo>
                  <a:lnTo>
                    <a:pt x="516681" y="172887"/>
                  </a:lnTo>
                  <a:lnTo>
                    <a:pt x="538416" y="160389"/>
                  </a:lnTo>
                  <a:lnTo>
                    <a:pt x="565591" y="156235"/>
                  </a:lnTo>
                  <a:lnTo>
                    <a:pt x="581134" y="156935"/>
                  </a:lnTo>
                  <a:lnTo>
                    <a:pt x="593992" y="158846"/>
                  </a:lnTo>
                  <a:lnTo>
                    <a:pt x="604717" y="161678"/>
                  </a:lnTo>
                  <a:lnTo>
                    <a:pt x="613859" y="165147"/>
                  </a:lnTo>
                  <a:lnTo>
                    <a:pt x="736006" y="165147"/>
                  </a:lnTo>
                  <a:lnTo>
                    <a:pt x="726271" y="181591"/>
                  </a:lnTo>
                  <a:lnTo>
                    <a:pt x="721870" y="208094"/>
                  </a:lnTo>
                  <a:lnTo>
                    <a:pt x="553279" y="208094"/>
                  </a:lnTo>
                  <a:lnTo>
                    <a:pt x="553279" y="244625"/>
                  </a:lnTo>
                  <a:lnTo>
                    <a:pt x="585261" y="244625"/>
                  </a:lnTo>
                  <a:lnTo>
                    <a:pt x="585261" y="287890"/>
                  </a:lnTo>
                  <a:lnTo>
                    <a:pt x="581582" y="289727"/>
                  </a:lnTo>
                  <a:lnTo>
                    <a:pt x="572950" y="290951"/>
                  </a:lnTo>
                  <a:close/>
                </a:path>
                <a:path w="1102359" h="370204">
                  <a:moveTo>
                    <a:pt x="306009" y="326552"/>
                  </a:moveTo>
                  <a:lnTo>
                    <a:pt x="226690" y="326552"/>
                  </a:lnTo>
                  <a:lnTo>
                    <a:pt x="226690" y="174035"/>
                  </a:lnTo>
                  <a:lnTo>
                    <a:pt x="306009" y="326552"/>
                  </a:lnTo>
                  <a:close/>
                </a:path>
                <a:path w="1102359" h="370204">
                  <a:moveTo>
                    <a:pt x="810276" y="328706"/>
                  </a:moveTo>
                  <a:lnTo>
                    <a:pt x="561298" y="328706"/>
                  </a:lnTo>
                  <a:lnTo>
                    <a:pt x="581620" y="327574"/>
                  </a:lnTo>
                  <a:lnTo>
                    <a:pt x="600724" y="324715"/>
                  </a:lnTo>
                  <a:lnTo>
                    <a:pt x="617401" y="320938"/>
                  </a:lnTo>
                  <a:lnTo>
                    <a:pt x="630441" y="317051"/>
                  </a:lnTo>
                  <a:lnTo>
                    <a:pt x="630441" y="208094"/>
                  </a:lnTo>
                  <a:lnTo>
                    <a:pt x="721870" y="208094"/>
                  </a:lnTo>
                  <a:lnTo>
                    <a:pt x="719118" y="224670"/>
                  </a:lnTo>
                  <a:lnTo>
                    <a:pt x="725697" y="265974"/>
                  </a:lnTo>
                  <a:lnTo>
                    <a:pt x="744782" y="299404"/>
                  </a:lnTo>
                  <a:lnTo>
                    <a:pt x="775397" y="321787"/>
                  </a:lnTo>
                  <a:lnTo>
                    <a:pt x="810276" y="328706"/>
                  </a:lnTo>
                  <a:close/>
                </a:path>
              </a:pathLst>
            </a:custGeom>
            <a:solidFill>
              <a:srgbClr val="455EB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350159" y="3805571"/>
              <a:ext cx="100193" cy="139342"/>
            </a:xfrm>
            <a:prstGeom prst="rect">
              <a:avLst/>
            </a:prstGeom>
          </p:spPr>
        </p:pic>
      </p:grpSp>
      <p:grpSp>
        <p:nvGrpSpPr>
          <p:cNvPr id="9" name="object 9"/>
          <p:cNvGrpSpPr/>
          <p:nvPr/>
        </p:nvGrpSpPr>
        <p:grpSpPr>
          <a:xfrm>
            <a:off x="6832724" y="2143230"/>
            <a:ext cx="560705" cy="420370"/>
            <a:chOff x="6832724" y="2143230"/>
            <a:chExt cx="560705" cy="420370"/>
          </a:xfrm>
        </p:grpSpPr>
        <p:sp>
          <p:nvSpPr>
            <p:cNvPr id="10" name="object 10"/>
            <p:cNvSpPr/>
            <p:nvPr/>
          </p:nvSpPr>
          <p:spPr>
            <a:xfrm>
              <a:off x="6879426" y="2189873"/>
              <a:ext cx="467359" cy="327025"/>
            </a:xfrm>
            <a:custGeom>
              <a:avLst/>
              <a:gdLst/>
              <a:ahLst/>
              <a:cxnLst/>
              <a:rect l="l" t="t" r="r" b="b"/>
              <a:pathLst>
                <a:path w="467359" h="327025">
                  <a:moveTo>
                    <a:pt x="467040" y="326499"/>
                  </a:moveTo>
                  <a:lnTo>
                    <a:pt x="0" y="326499"/>
                  </a:lnTo>
                  <a:lnTo>
                    <a:pt x="0" y="0"/>
                  </a:lnTo>
                  <a:lnTo>
                    <a:pt x="326924" y="0"/>
                  </a:lnTo>
                  <a:lnTo>
                    <a:pt x="467040" y="326499"/>
                  </a:lnTo>
                  <a:close/>
                </a:path>
              </a:pathLst>
            </a:custGeom>
            <a:solidFill>
              <a:srgbClr val="A8E3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6832724" y="2143230"/>
              <a:ext cx="560705" cy="420370"/>
            </a:xfrm>
            <a:custGeom>
              <a:avLst/>
              <a:gdLst/>
              <a:ahLst/>
              <a:cxnLst/>
              <a:rect l="l" t="t" r="r" b="b"/>
              <a:pathLst>
                <a:path w="560704" h="420369">
                  <a:moveTo>
                    <a:pt x="513738" y="419769"/>
                  </a:moveTo>
                  <a:lnTo>
                    <a:pt x="46711" y="419769"/>
                  </a:lnTo>
                  <a:lnTo>
                    <a:pt x="28520" y="416109"/>
                  </a:lnTo>
                  <a:lnTo>
                    <a:pt x="13673" y="406125"/>
                  </a:lnTo>
                  <a:lnTo>
                    <a:pt x="3667" y="391306"/>
                  </a:lnTo>
                  <a:lnTo>
                    <a:pt x="0" y="373143"/>
                  </a:lnTo>
                  <a:lnTo>
                    <a:pt x="0" y="46647"/>
                  </a:lnTo>
                  <a:lnTo>
                    <a:pt x="3667" y="28487"/>
                  </a:lnTo>
                  <a:lnTo>
                    <a:pt x="13673" y="13659"/>
                  </a:lnTo>
                  <a:lnTo>
                    <a:pt x="28520" y="3664"/>
                  </a:lnTo>
                  <a:lnTo>
                    <a:pt x="46711" y="0"/>
                  </a:lnTo>
                  <a:lnTo>
                    <a:pt x="373618" y="0"/>
                  </a:lnTo>
                  <a:lnTo>
                    <a:pt x="409366" y="16627"/>
                  </a:lnTo>
                  <a:lnTo>
                    <a:pt x="444434" y="93295"/>
                  </a:lnTo>
                  <a:lnTo>
                    <a:pt x="93409" y="93295"/>
                  </a:lnTo>
                  <a:lnTo>
                    <a:pt x="93409" y="326495"/>
                  </a:lnTo>
                  <a:lnTo>
                    <a:pt x="544527" y="326495"/>
                  </a:lnTo>
                  <a:lnTo>
                    <a:pt x="556669" y="354784"/>
                  </a:lnTo>
                  <a:lnTo>
                    <a:pt x="559880" y="365889"/>
                  </a:lnTo>
                  <a:lnTo>
                    <a:pt x="560252" y="377280"/>
                  </a:lnTo>
                  <a:lnTo>
                    <a:pt x="557848" y="388435"/>
                  </a:lnTo>
                  <a:lnTo>
                    <a:pt x="552726" y="398834"/>
                  </a:lnTo>
                  <a:lnTo>
                    <a:pt x="545187" y="407616"/>
                  </a:lnTo>
                  <a:lnTo>
                    <a:pt x="535872" y="414200"/>
                  </a:lnTo>
                  <a:lnTo>
                    <a:pt x="525238" y="418334"/>
                  </a:lnTo>
                  <a:lnTo>
                    <a:pt x="513738" y="419769"/>
                  </a:lnTo>
                  <a:close/>
                </a:path>
                <a:path w="560704" h="420369">
                  <a:moveTo>
                    <a:pt x="544527" y="326495"/>
                  </a:moveTo>
                  <a:lnTo>
                    <a:pt x="442914" y="326495"/>
                  </a:lnTo>
                  <a:lnTo>
                    <a:pt x="342845" y="93295"/>
                  </a:lnTo>
                  <a:lnTo>
                    <a:pt x="444434" y="93295"/>
                  </a:lnTo>
                  <a:lnTo>
                    <a:pt x="544527" y="326495"/>
                  </a:lnTo>
                  <a:close/>
                </a:path>
              </a:pathLst>
            </a:custGeom>
            <a:solidFill>
              <a:srgbClr val="5DB5E8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2" name="object 12"/>
          <p:cNvGrpSpPr/>
          <p:nvPr/>
        </p:nvGrpSpPr>
        <p:grpSpPr>
          <a:xfrm>
            <a:off x="5198077" y="2889494"/>
            <a:ext cx="2195195" cy="280035"/>
            <a:chOff x="5198077" y="2889494"/>
            <a:chExt cx="2195195" cy="280035"/>
          </a:xfrm>
        </p:grpSpPr>
        <p:sp>
          <p:nvSpPr>
            <p:cNvPr id="13" name="object 13"/>
            <p:cNvSpPr/>
            <p:nvPr/>
          </p:nvSpPr>
          <p:spPr>
            <a:xfrm>
              <a:off x="5244771" y="2936142"/>
              <a:ext cx="2101850" cy="186690"/>
            </a:xfrm>
            <a:custGeom>
              <a:avLst/>
              <a:gdLst/>
              <a:ahLst/>
              <a:cxnLst/>
              <a:rect l="l" t="t" r="r" b="b"/>
              <a:pathLst>
                <a:path w="2101850" h="186689">
                  <a:moveTo>
                    <a:pt x="2008282" y="186556"/>
                  </a:moveTo>
                  <a:lnTo>
                    <a:pt x="93408" y="186556"/>
                  </a:lnTo>
                  <a:lnTo>
                    <a:pt x="57049" y="179225"/>
                  </a:lnTo>
                  <a:lnTo>
                    <a:pt x="27358" y="159234"/>
                  </a:lnTo>
                  <a:lnTo>
                    <a:pt x="7340" y="129585"/>
                  </a:lnTo>
                  <a:lnTo>
                    <a:pt x="0" y="93282"/>
                  </a:lnTo>
                  <a:lnTo>
                    <a:pt x="0" y="0"/>
                  </a:lnTo>
                  <a:lnTo>
                    <a:pt x="2101695" y="0"/>
                  </a:lnTo>
                  <a:lnTo>
                    <a:pt x="2101695" y="93282"/>
                  </a:lnTo>
                  <a:lnTo>
                    <a:pt x="2094354" y="129585"/>
                  </a:lnTo>
                  <a:lnTo>
                    <a:pt x="2074334" y="159234"/>
                  </a:lnTo>
                  <a:lnTo>
                    <a:pt x="2044642" y="179225"/>
                  </a:lnTo>
                  <a:lnTo>
                    <a:pt x="2008282" y="18655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5198077" y="2889494"/>
              <a:ext cx="2195195" cy="280035"/>
            </a:xfrm>
            <a:custGeom>
              <a:avLst/>
              <a:gdLst/>
              <a:ahLst/>
              <a:cxnLst/>
              <a:rect l="l" t="t" r="r" b="b"/>
              <a:pathLst>
                <a:path w="2195195" h="280035">
                  <a:moveTo>
                    <a:pt x="2054971" y="279856"/>
                  </a:moveTo>
                  <a:lnTo>
                    <a:pt x="140102" y="279856"/>
                  </a:lnTo>
                  <a:lnTo>
                    <a:pt x="95866" y="272711"/>
                  </a:lnTo>
                  <a:lnTo>
                    <a:pt x="57412" y="252824"/>
                  </a:lnTo>
                  <a:lnTo>
                    <a:pt x="27066" y="222517"/>
                  </a:lnTo>
                  <a:lnTo>
                    <a:pt x="7154" y="184113"/>
                  </a:lnTo>
                  <a:lnTo>
                    <a:pt x="0" y="139934"/>
                  </a:lnTo>
                  <a:lnTo>
                    <a:pt x="0" y="46647"/>
                  </a:lnTo>
                  <a:lnTo>
                    <a:pt x="3665" y="28483"/>
                  </a:lnTo>
                  <a:lnTo>
                    <a:pt x="13666" y="13656"/>
                  </a:lnTo>
                  <a:lnTo>
                    <a:pt x="28506" y="3663"/>
                  </a:lnTo>
                  <a:lnTo>
                    <a:pt x="46693" y="0"/>
                  </a:lnTo>
                  <a:lnTo>
                    <a:pt x="2148380" y="0"/>
                  </a:lnTo>
                  <a:lnTo>
                    <a:pt x="2166567" y="3663"/>
                  </a:lnTo>
                  <a:lnTo>
                    <a:pt x="2181414" y="13656"/>
                  </a:lnTo>
                  <a:lnTo>
                    <a:pt x="2191422" y="28483"/>
                  </a:lnTo>
                  <a:lnTo>
                    <a:pt x="2195091" y="46647"/>
                  </a:lnTo>
                  <a:lnTo>
                    <a:pt x="2195091" y="93286"/>
                  </a:lnTo>
                  <a:lnTo>
                    <a:pt x="93404" y="93286"/>
                  </a:lnTo>
                  <a:lnTo>
                    <a:pt x="93404" y="139934"/>
                  </a:lnTo>
                  <a:lnTo>
                    <a:pt x="97077" y="158073"/>
                  </a:lnTo>
                  <a:lnTo>
                    <a:pt x="107089" y="172895"/>
                  </a:lnTo>
                  <a:lnTo>
                    <a:pt x="121933" y="182893"/>
                  </a:lnTo>
                  <a:lnTo>
                    <a:pt x="140102" y="186560"/>
                  </a:lnTo>
                  <a:lnTo>
                    <a:pt x="2186667" y="186560"/>
                  </a:lnTo>
                  <a:lnTo>
                    <a:pt x="2168021" y="222517"/>
                  </a:lnTo>
                  <a:lnTo>
                    <a:pt x="2137672" y="252824"/>
                  </a:lnTo>
                  <a:lnTo>
                    <a:pt x="2099214" y="272711"/>
                  </a:lnTo>
                  <a:lnTo>
                    <a:pt x="2054971" y="279856"/>
                  </a:lnTo>
                  <a:close/>
                </a:path>
                <a:path w="2195195" h="280035">
                  <a:moveTo>
                    <a:pt x="2186667" y="186560"/>
                  </a:moveTo>
                  <a:lnTo>
                    <a:pt x="2054971" y="186560"/>
                  </a:lnTo>
                  <a:lnTo>
                    <a:pt x="2073139" y="182893"/>
                  </a:lnTo>
                  <a:lnTo>
                    <a:pt x="2087988" y="172895"/>
                  </a:lnTo>
                  <a:lnTo>
                    <a:pt x="2098006" y="158073"/>
                  </a:lnTo>
                  <a:lnTo>
                    <a:pt x="2101682" y="139934"/>
                  </a:lnTo>
                  <a:lnTo>
                    <a:pt x="2101682" y="93286"/>
                  </a:lnTo>
                  <a:lnTo>
                    <a:pt x="2195091" y="93286"/>
                  </a:lnTo>
                  <a:lnTo>
                    <a:pt x="2195091" y="139934"/>
                  </a:lnTo>
                  <a:lnTo>
                    <a:pt x="2187936" y="184113"/>
                  </a:lnTo>
                  <a:lnTo>
                    <a:pt x="2186667" y="186560"/>
                  </a:lnTo>
                  <a:close/>
                </a:path>
              </a:pathLst>
            </a:custGeom>
            <a:solidFill>
              <a:srgbClr val="7D3FA3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5" name="object 15"/>
          <p:cNvGrpSpPr/>
          <p:nvPr/>
        </p:nvGrpSpPr>
        <p:grpSpPr>
          <a:xfrm>
            <a:off x="5151366" y="1910043"/>
            <a:ext cx="2242185" cy="1353185"/>
            <a:chOff x="5151366" y="1910043"/>
            <a:chExt cx="2242185" cy="1353185"/>
          </a:xfrm>
        </p:grpSpPr>
        <p:sp>
          <p:nvSpPr>
            <p:cNvPr id="16" name="object 16"/>
            <p:cNvSpPr/>
            <p:nvPr/>
          </p:nvSpPr>
          <p:spPr>
            <a:xfrm>
              <a:off x="6645897" y="2189873"/>
              <a:ext cx="701040" cy="746760"/>
            </a:xfrm>
            <a:custGeom>
              <a:avLst/>
              <a:gdLst/>
              <a:ahLst/>
              <a:cxnLst/>
              <a:rect l="l" t="t" r="r" b="b"/>
              <a:pathLst>
                <a:path w="701040" h="746760">
                  <a:moveTo>
                    <a:pt x="700557" y="326174"/>
                  </a:moveTo>
                  <a:lnTo>
                    <a:pt x="233527" y="326174"/>
                  </a:lnTo>
                  <a:lnTo>
                    <a:pt x="233527" y="0"/>
                  </a:lnTo>
                  <a:lnTo>
                    <a:pt x="0" y="0"/>
                  </a:lnTo>
                  <a:lnTo>
                    <a:pt x="0" y="326174"/>
                  </a:lnTo>
                  <a:lnTo>
                    <a:pt x="0" y="746252"/>
                  </a:lnTo>
                  <a:lnTo>
                    <a:pt x="700557" y="746252"/>
                  </a:lnTo>
                  <a:lnTo>
                    <a:pt x="700557" y="326174"/>
                  </a:lnTo>
                  <a:close/>
                </a:path>
              </a:pathLst>
            </a:custGeom>
            <a:solidFill>
              <a:srgbClr val="FBD39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6599190" y="2143243"/>
              <a:ext cx="794385" cy="840105"/>
            </a:xfrm>
            <a:custGeom>
              <a:avLst/>
              <a:gdLst/>
              <a:ahLst/>
              <a:cxnLst/>
              <a:rect l="l" t="t" r="r" b="b"/>
              <a:pathLst>
                <a:path w="794384" h="840105">
                  <a:moveTo>
                    <a:pt x="747267" y="839538"/>
                  </a:moveTo>
                  <a:lnTo>
                    <a:pt x="46715" y="839538"/>
                  </a:lnTo>
                  <a:lnTo>
                    <a:pt x="37441" y="838667"/>
                  </a:lnTo>
                  <a:lnTo>
                    <a:pt x="3441" y="810832"/>
                  </a:lnTo>
                  <a:lnTo>
                    <a:pt x="0" y="792899"/>
                  </a:lnTo>
                  <a:lnTo>
                    <a:pt x="0" y="46647"/>
                  </a:lnTo>
                  <a:lnTo>
                    <a:pt x="20750" y="7862"/>
                  </a:lnTo>
                  <a:lnTo>
                    <a:pt x="46715" y="0"/>
                  </a:lnTo>
                  <a:lnTo>
                    <a:pt x="280231" y="0"/>
                  </a:lnTo>
                  <a:lnTo>
                    <a:pt x="319237" y="20661"/>
                  </a:lnTo>
                  <a:lnTo>
                    <a:pt x="326929" y="93295"/>
                  </a:lnTo>
                  <a:lnTo>
                    <a:pt x="93408" y="93295"/>
                  </a:lnTo>
                  <a:lnTo>
                    <a:pt x="93408" y="746251"/>
                  </a:lnTo>
                  <a:lnTo>
                    <a:pt x="793978" y="746251"/>
                  </a:lnTo>
                  <a:lnTo>
                    <a:pt x="793978" y="792899"/>
                  </a:lnTo>
                  <a:lnTo>
                    <a:pt x="773080" y="831662"/>
                  </a:lnTo>
                  <a:lnTo>
                    <a:pt x="756506" y="838603"/>
                  </a:lnTo>
                  <a:lnTo>
                    <a:pt x="747267" y="839538"/>
                  </a:lnTo>
                  <a:close/>
                </a:path>
                <a:path w="794384" h="840105">
                  <a:moveTo>
                    <a:pt x="747267" y="419760"/>
                  </a:moveTo>
                  <a:lnTo>
                    <a:pt x="280231" y="419760"/>
                  </a:lnTo>
                  <a:lnTo>
                    <a:pt x="270966" y="418891"/>
                  </a:lnTo>
                  <a:lnTo>
                    <a:pt x="236957" y="391064"/>
                  </a:lnTo>
                  <a:lnTo>
                    <a:pt x="233520" y="373134"/>
                  </a:lnTo>
                  <a:lnTo>
                    <a:pt x="233520" y="93295"/>
                  </a:lnTo>
                  <a:lnTo>
                    <a:pt x="326929" y="93295"/>
                  </a:lnTo>
                  <a:lnTo>
                    <a:pt x="326929" y="326486"/>
                  </a:lnTo>
                  <a:lnTo>
                    <a:pt x="747267" y="326486"/>
                  </a:lnTo>
                  <a:lnTo>
                    <a:pt x="765404" y="330162"/>
                  </a:lnTo>
                  <a:lnTo>
                    <a:pt x="780257" y="340176"/>
                  </a:lnTo>
                  <a:lnTo>
                    <a:pt x="790292" y="355007"/>
                  </a:lnTo>
                  <a:lnTo>
                    <a:pt x="793978" y="373134"/>
                  </a:lnTo>
                  <a:lnTo>
                    <a:pt x="790292" y="391239"/>
                  </a:lnTo>
                  <a:lnTo>
                    <a:pt x="780257" y="406064"/>
                  </a:lnTo>
                  <a:lnTo>
                    <a:pt x="765404" y="416081"/>
                  </a:lnTo>
                  <a:lnTo>
                    <a:pt x="747267" y="419760"/>
                  </a:lnTo>
                  <a:close/>
                </a:path>
                <a:path w="794384" h="840105">
                  <a:moveTo>
                    <a:pt x="747267" y="606342"/>
                  </a:moveTo>
                  <a:lnTo>
                    <a:pt x="729140" y="602660"/>
                  </a:lnTo>
                  <a:lnTo>
                    <a:pt x="714291" y="592636"/>
                  </a:lnTo>
                  <a:lnTo>
                    <a:pt x="704255" y="577803"/>
                  </a:lnTo>
                  <a:lnTo>
                    <a:pt x="700569" y="559695"/>
                  </a:lnTo>
                  <a:lnTo>
                    <a:pt x="704255" y="541565"/>
                  </a:lnTo>
                  <a:lnTo>
                    <a:pt x="714291" y="526735"/>
                  </a:lnTo>
                  <a:lnTo>
                    <a:pt x="729140" y="516722"/>
                  </a:lnTo>
                  <a:lnTo>
                    <a:pt x="747267" y="513047"/>
                  </a:lnTo>
                  <a:lnTo>
                    <a:pt x="765404" y="516722"/>
                  </a:lnTo>
                  <a:lnTo>
                    <a:pt x="780257" y="526735"/>
                  </a:lnTo>
                  <a:lnTo>
                    <a:pt x="790292" y="541565"/>
                  </a:lnTo>
                  <a:lnTo>
                    <a:pt x="793978" y="559695"/>
                  </a:lnTo>
                  <a:lnTo>
                    <a:pt x="790292" y="577803"/>
                  </a:lnTo>
                  <a:lnTo>
                    <a:pt x="780257" y="592636"/>
                  </a:lnTo>
                  <a:lnTo>
                    <a:pt x="765404" y="602660"/>
                  </a:lnTo>
                  <a:lnTo>
                    <a:pt x="747267" y="606342"/>
                  </a:lnTo>
                  <a:close/>
                </a:path>
                <a:path w="794384" h="840105">
                  <a:moveTo>
                    <a:pt x="793978" y="746251"/>
                  </a:moveTo>
                  <a:lnTo>
                    <a:pt x="700569" y="746251"/>
                  </a:lnTo>
                  <a:lnTo>
                    <a:pt x="704255" y="728126"/>
                  </a:lnTo>
                  <a:lnTo>
                    <a:pt x="714291" y="713299"/>
                  </a:lnTo>
                  <a:lnTo>
                    <a:pt x="729140" y="703290"/>
                  </a:lnTo>
                  <a:lnTo>
                    <a:pt x="747267" y="699616"/>
                  </a:lnTo>
                  <a:lnTo>
                    <a:pt x="765404" y="703290"/>
                  </a:lnTo>
                  <a:lnTo>
                    <a:pt x="780257" y="713299"/>
                  </a:lnTo>
                  <a:lnTo>
                    <a:pt x="790292" y="728126"/>
                  </a:lnTo>
                  <a:lnTo>
                    <a:pt x="793978" y="746251"/>
                  </a:lnTo>
                  <a:close/>
                </a:path>
              </a:pathLst>
            </a:custGeom>
            <a:solidFill>
              <a:srgbClr val="F9A81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6879417" y="2936142"/>
              <a:ext cx="280670" cy="280035"/>
            </a:xfrm>
            <a:custGeom>
              <a:avLst/>
              <a:gdLst/>
              <a:ahLst/>
              <a:cxnLst/>
              <a:rect l="l" t="t" r="r" b="b"/>
              <a:pathLst>
                <a:path w="280670" h="280035">
                  <a:moveTo>
                    <a:pt x="140106" y="279843"/>
                  </a:moveTo>
                  <a:lnTo>
                    <a:pt x="95824" y="272709"/>
                  </a:lnTo>
                  <a:lnTo>
                    <a:pt x="57363" y="252846"/>
                  </a:lnTo>
                  <a:lnTo>
                    <a:pt x="27034" y="222555"/>
                  </a:lnTo>
                  <a:lnTo>
                    <a:pt x="7143" y="184143"/>
                  </a:lnTo>
                  <a:lnTo>
                    <a:pt x="0" y="139912"/>
                  </a:lnTo>
                  <a:lnTo>
                    <a:pt x="7143" y="95690"/>
                  </a:lnTo>
                  <a:lnTo>
                    <a:pt x="27034" y="57283"/>
                  </a:lnTo>
                  <a:lnTo>
                    <a:pt x="57363" y="26995"/>
                  </a:lnTo>
                  <a:lnTo>
                    <a:pt x="95824" y="7133"/>
                  </a:lnTo>
                  <a:lnTo>
                    <a:pt x="140106" y="0"/>
                  </a:lnTo>
                  <a:lnTo>
                    <a:pt x="184397" y="7133"/>
                  </a:lnTo>
                  <a:lnTo>
                    <a:pt x="222863" y="26995"/>
                  </a:lnTo>
                  <a:lnTo>
                    <a:pt x="253196" y="57283"/>
                  </a:lnTo>
                  <a:lnTo>
                    <a:pt x="273088" y="95690"/>
                  </a:lnTo>
                  <a:lnTo>
                    <a:pt x="280231" y="139912"/>
                  </a:lnTo>
                  <a:lnTo>
                    <a:pt x="273088" y="184143"/>
                  </a:lnTo>
                  <a:lnTo>
                    <a:pt x="253196" y="222555"/>
                  </a:lnTo>
                  <a:lnTo>
                    <a:pt x="222863" y="252846"/>
                  </a:lnTo>
                  <a:lnTo>
                    <a:pt x="184397" y="272709"/>
                  </a:lnTo>
                  <a:lnTo>
                    <a:pt x="140106" y="279843"/>
                  </a:lnTo>
                  <a:close/>
                </a:path>
              </a:pathLst>
            </a:custGeom>
            <a:solidFill>
              <a:srgbClr val="D5B4D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6832714" y="2889499"/>
              <a:ext cx="374015" cy="373380"/>
            </a:xfrm>
            <a:custGeom>
              <a:avLst/>
              <a:gdLst/>
              <a:ahLst/>
              <a:cxnLst/>
              <a:rect l="l" t="t" r="r" b="b"/>
              <a:pathLst>
                <a:path w="374015" h="373379">
                  <a:moveTo>
                    <a:pt x="186804" y="373138"/>
                  </a:moveTo>
                  <a:lnTo>
                    <a:pt x="137199" y="366463"/>
                  </a:lnTo>
                  <a:lnTo>
                    <a:pt x="92591" y="347632"/>
                  </a:lnTo>
                  <a:lnTo>
                    <a:pt x="54773" y="318435"/>
                  </a:lnTo>
                  <a:lnTo>
                    <a:pt x="25539" y="280663"/>
                  </a:lnTo>
                  <a:lnTo>
                    <a:pt x="6683" y="236107"/>
                  </a:lnTo>
                  <a:lnTo>
                    <a:pt x="0" y="186556"/>
                  </a:lnTo>
                  <a:lnTo>
                    <a:pt x="6683" y="137014"/>
                  </a:lnTo>
                  <a:lnTo>
                    <a:pt x="25539" y="92465"/>
                  </a:lnTo>
                  <a:lnTo>
                    <a:pt x="54773" y="54697"/>
                  </a:lnTo>
                  <a:lnTo>
                    <a:pt x="92591" y="25504"/>
                  </a:lnTo>
                  <a:lnTo>
                    <a:pt x="137199" y="6674"/>
                  </a:lnTo>
                  <a:lnTo>
                    <a:pt x="186804" y="0"/>
                  </a:lnTo>
                  <a:lnTo>
                    <a:pt x="236424" y="6674"/>
                  </a:lnTo>
                  <a:lnTo>
                    <a:pt x="281038" y="25504"/>
                  </a:lnTo>
                  <a:lnTo>
                    <a:pt x="318855" y="54697"/>
                  </a:lnTo>
                  <a:lnTo>
                    <a:pt x="348085" y="92465"/>
                  </a:lnTo>
                  <a:lnTo>
                    <a:pt x="348431" y="93282"/>
                  </a:lnTo>
                  <a:lnTo>
                    <a:pt x="186804" y="93282"/>
                  </a:lnTo>
                  <a:lnTo>
                    <a:pt x="150493" y="100624"/>
                  </a:lnTo>
                  <a:lnTo>
                    <a:pt x="120800" y="120634"/>
                  </a:lnTo>
                  <a:lnTo>
                    <a:pt x="100759" y="150286"/>
                  </a:lnTo>
                  <a:lnTo>
                    <a:pt x="93404" y="186556"/>
                  </a:lnTo>
                  <a:lnTo>
                    <a:pt x="100759" y="222829"/>
                  </a:lnTo>
                  <a:lnTo>
                    <a:pt x="120800" y="252489"/>
                  </a:lnTo>
                  <a:lnTo>
                    <a:pt x="150493" y="272506"/>
                  </a:lnTo>
                  <a:lnTo>
                    <a:pt x="186804" y="279851"/>
                  </a:lnTo>
                  <a:lnTo>
                    <a:pt x="348428" y="279851"/>
                  </a:lnTo>
                  <a:lnTo>
                    <a:pt x="348085" y="280663"/>
                  </a:lnTo>
                  <a:lnTo>
                    <a:pt x="318855" y="318435"/>
                  </a:lnTo>
                  <a:lnTo>
                    <a:pt x="281038" y="347632"/>
                  </a:lnTo>
                  <a:lnTo>
                    <a:pt x="236424" y="366463"/>
                  </a:lnTo>
                  <a:lnTo>
                    <a:pt x="186804" y="373138"/>
                  </a:lnTo>
                  <a:close/>
                </a:path>
                <a:path w="374015" h="373379">
                  <a:moveTo>
                    <a:pt x="348428" y="279851"/>
                  </a:moveTo>
                  <a:lnTo>
                    <a:pt x="186804" y="279851"/>
                  </a:lnTo>
                  <a:lnTo>
                    <a:pt x="223127" y="272506"/>
                  </a:lnTo>
                  <a:lnTo>
                    <a:pt x="252824" y="252489"/>
                  </a:lnTo>
                  <a:lnTo>
                    <a:pt x="272864" y="222829"/>
                  </a:lnTo>
                  <a:lnTo>
                    <a:pt x="280218" y="186556"/>
                  </a:lnTo>
                  <a:lnTo>
                    <a:pt x="272864" y="150286"/>
                  </a:lnTo>
                  <a:lnTo>
                    <a:pt x="252824" y="120634"/>
                  </a:lnTo>
                  <a:lnTo>
                    <a:pt x="223127" y="100624"/>
                  </a:lnTo>
                  <a:lnTo>
                    <a:pt x="186804" y="93282"/>
                  </a:lnTo>
                  <a:lnTo>
                    <a:pt x="348431" y="93282"/>
                  </a:lnTo>
                  <a:lnTo>
                    <a:pt x="366936" y="137014"/>
                  </a:lnTo>
                  <a:lnTo>
                    <a:pt x="373618" y="186556"/>
                  </a:lnTo>
                  <a:lnTo>
                    <a:pt x="366936" y="236107"/>
                  </a:lnTo>
                  <a:lnTo>
                    <a:pt x="348428" y="279851"/>
                  </a:lnTo>
                  <a:close/>
                </a:path>
              </a:pathLst>
            </a:custGeom>
            <a:solidFill>
              <a:srgbClr val="7D3FA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5198077" y="1956669"/>
              <a:ext cx="1448435" cy="979805"/>
            </a:xfrm>
            <a:custGeom>
              <a:avLst/>
              <a:gdLst/>
              <a:ahLst/>
              <a:cxnLst/>
              <a:rect l="l" t="t" r="r" b="b"/>
              <a:pathLst>
                <a:path w="1448434" h="979805">
                  <a:moveTo>
                    <a:pt x="1447832" y="979468"/>
                  </a:moveTo>
                  <a:lnTo>
                    <a:pt x="0" y="979468"/>
                  </a:lnTo>
                  <a:lnTo>
                    <a:pt x="0" y="0"/>
                  </a:lnTo>
                  <a:lnTo>
                    <a:pt x="1447832" y="0"/>
                  </a:lnTo>
                  <a:lnTo>
                    <a:pt x="1447832" y="97946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5151366" y="1910043"/>
              <a:ext cx="1541780" cy="1073150"/>
            </a:xfrm>
            <a:custGeom>
              <a:avLst/>
              <a:gdLst/>
              <a:ahLst/>
              <a:cxnLst/>
              <a:rect l="l" t="t" r="r" b="b"/>
              <a:pathLst>
                <a:path w="1541779" h="1073150">
                  <a:moveTo>
                    <a:pt x="1494539" y="1072733"/>
                  </a:moveTo>
                  <a:lnTo>
                    <a:pt x="46711" y="1072733"/>
                  </a:lnTo>
                  <a:lnTo>
                    <a:pt x="37439" y="1071863"/>
                  </a:lnTo>
                  <a:lnTo>
                    <a:pt x="3440" y="1044030"/>
                  </a:lnTo>
                  <a:lnTo>
                    <a:pt x="0" y="1026098"/>
                  </a:lnTo>
                  <a:lnTo>
                    <a:pt x="0" y="46639"/>
                  </a:lnTo>
                  <a:lnTo>
                    <a:pt x="20679" y="7861"/>
                  </a:lnTo>
                  <a:lnTo>
                    <a:pt x="46711" y="0"/>
                  </a:lnTo>
                  <a:lnTo>
                    <a:pt x="420338" y="0"/>
                  </a:lnTo>
                  <a:lnTo>
                    <a:pt x="463361" y="28511"/>
                  </a:lnTo>
                  <a:lnTo>
                    <a:pt x="453322" y="79577"/>
                  </a:lnTo>
                  <a:lnTo>
                    <a:pt x="93404" y="93286"/>
                  </a:lnTo>
                  <a:lnTo>
                    <a:pt x="93404" y="979450"/>
                  </a:lnTo>
                  <a:lnTo>
                    <a:pt x="1541237" y="979450"/>
                  </a:lnTo>
                  <a:lnTo>
                    <a:pt x="1541237" y="1026098"/>
                  </a:lnTo>
                  <a:lnTo>
                    <a:pt x="1520325" y="1064859"/>
                  </a:lnTo>
                  <a:lnTo>
                    <a:pt x="1503766" y="1071799"/>
                  </a:lnTo>
                  <a:lnTo>
                    <a:pt x="1494539" y="1072733"/>
                  </a:lnTo>
                  <a:close/>
                </a:path>
                <a:path w="1541779" h="1073150">
                  <a:moveTo>
                    <a:pt x="607151" y="93286"/>
                  </a:moveTo>
                  <a:lnTo>
                    <a:pt x="589020" y="89603"/>
                  </a:lnTo>
                  <a:lnTo>
                    <a:pt x="574172" y="79577"/>
                  </a:lnTo>
                  <a:lnTo>
                    <a:pt x="564138" y="64743"/>
                  </a:lnTo>
                  <a:lnTo>
                    <a:pt x="560453" y="46639"/>
                  </a:lnTo>
                  <a:lnTo>
                    <a:pt x="564138" y="28511"/>
                  </a:lnTo>
                  <a:lnTo>
                    <a:pt x="574172" y="13683"/>
                  </a:lnTo>
                  <a:lnTo>
                    <a:pt x="589020" y="3673"/>
                  </a:lnTo>
                  <a:lnTo>
                    <a:pt x="607151" y="0"/>
                  </a:lnTo>
                  <a:lnTo>
                    <a:pt x="625283" y="3673"/>
                  </a:lnTo>
                  <a:lnTo>
                    <a:pt x="640136" y="13683"/>
                  </a:lnTo>
                  <a:lnTo>
                    <a:pt x="650175" y="28511"/>
                  </a:lnTo>
                  <a:lnTo>
                    <a:pt x="653862" y="46639"/>
                  </a:lnTo>
                  <a:lnTo>
                    <a:pt x="650175" y="64743"/>
                  </a:lnTo>
                  <a:lnTo>
                    <a:pt x="640136" y="79577"/>
                  </a:lnTo>
                  <a:lnTo>
                    <a:pt x="625283" y="89603"/>
                  </a:lnTo>
                  <a:lnTo>
                    <a:pt x="607151" y="93286"/>
                  </a:lnTo>
                  <a:close/>
                </a:path>
                <a:path w="1541779" h="1073150">
                  <a:moveTo>
                    <a:pt x="1541237" y="979450"/>
                  </a:moveTo>
                  <a:lnTo>
                    <a:pt x="1447828" y="979450"/>
                  </a:lnTo>
                  <a:lnTo>
                    <a:pt x="1447828" y="93286"/>
                  </a:lnTo>
                  <a:lnTo>
                    <a:pt x="793978" y="93286"/>
                  </a:lnTo>
                  <a:lnTo>
                    <a:pt x="775845" y="89603"/>
                  </a:lnTo>
                  <a:lnTo>
                    <a:pt x="760992" y="79577"/>
                  </a:lnTo>
                  <a:lnTo>
                    <a:pt x="750954" y="64743"/>
                  </a:lnTo>
                  <a:lnTo>
                    <a:pt x="747267" y="46639"/>
                  </a:lnTo>
                  <a:lnTo>
                    <a:pt x="750954" y="28511"/>
                  </a:lnTo>
                  <a:lnTo>
                    <a:pt x="760992" y="13683"/>
                  </a:lnTo>
                  <a:lnTo>
                    <a:pt x="775845" y="3673"/>
                  </a:lnTo>
                  <a:lnTo>
                    <a:pt x="793978" y="0"/>
                  </a:lnTo>
                  <a:lnTo>
                    <a:pt x="1494539" y="0"/>
                  </a:lnTo>
                  <a:lnTo>
                    <a:pt x="1533544" y="20654"/>
                  </a:lnTo>
                  <a:lnTo>
                    <a:pt x="1541237" y="46639"/>
                  </a:lnTo>
                  <a:lnTo>
                    <a:pt x="1541237" y="979450"/>
                  </a:lnTo>
                  <a:close/>
                </a:path>
              </a:pathLst>
            </a:custGeom>
            <a:solidFill>
              <a:srgbClr val="5DB5E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5571704" y="2936142"/>
              <a:ext cx="280670" cy="280035"/>
            </a:xfrm>
            <a:custGeom>
              <a:avLst/>
              <a:gdLst/>
              <a:ahLst/>
              <a:cxnLst/>
              <a:rect l="l" t="t" r="r" b="b"/>
              <a:pathLst>
                <a:path w="280670" h="280035">
                  <a:moveTo>
                    <a:pt x="140115" y="279843"/>
                  </a:moveTo>
                  <a:lnTo>
                    <a:pt x="95827" y="272709"/>
                  </a:lnTo>
                  <a:lnTo>
                    <a:pt x="57363" y="252845"/>
                  </a:lnTo>
                  <a:lnTo>
                    <a:pt x="27033" y="222554"/>
                  </a:lnTo>
                  <a:lnTo>
                    <a:pt x="7142" y="184141"/>
                  </a:lnTo>
                  <a:lnTo>
                    <a:pt x="0" y="139908"/>
                  </a:lnTo>
                  <a:lnTo>
                    <a:pt x="7142" y="95688"/>
                  </a:lnTo>
                  <a:lnTo>
                    <a:pt x="27033" y="57282"/>
                  </a:lnTo>
                  <a:lnTo>
                    <a:pt x="57363" y="26995"/>
                  </a:lnTo>
                  <a:lnTo>
                    <a:pt x="95827" y="7133"/>
                  </a:lnTo>
                  <a:lnTo>
                    <a:pt x="140115" y="0"/>
                  </a:lnTo>
                  <a:lnTo>
                    <a:pt x="184397" y="7133"/>
                  </a:lnTo>
                  <a:lnTo>
                    <a:pt x="222857" y="26995"/>
                  </a:lnTo>
                  <a:lnTo>
                    <a:pt x="253185" y="57282"/>
                  </a:lnTo>
                  <a:lnTo>
                    <a:pt x="273075" y="95688"/>
                  </a:lnTo>
                  <a:lnTo>
                    <a:pt x="280218" y="139908"/>
                  </a:lnTo>
                  <a:lnTo>
                    <a:pt x="273075" y="184141"/>
                  </a:lnTo>
                  <a:lnTo>
                    <a:pt x="253185" y="222554"/>
                  </a:lnTo>
                  <a:lnTo>
                    <a:pt x="222857" y="252845"/>
                  </a:lnTo>
                  <a:lnTo>
                    <a:pt x="184397" y="272709"/>
                  </a:lnTo>
                  <a:lnTo>
                    <a:pt x="140115" y="279843"/>
                  </a:lnTo>
                  <a:close/>
                </a:path>
              </a:pathLst>
            </a:custGeom>
            <a:solidFill>
              <a:srgbClr val="D5B4D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5525006" y="2889494"/>
              <a:ext cx="374015" cy="373380"/>
            </a:xfrm>
            <a:custGeom>
              <a:avLst/>
              <a:gdLst/>
              <a:ahLst/>
              <a:cxnLst/>
              <a:rect l="l" t="t" r="r" b="b"/>
              <a:pathLst>
                <a:path w="374014" h="373379">
                  <a:moveTo>
                    <a:pt x="186813" y="373138"/>
                  </a:moveTo>
                  <a:lnTo>
                    <a:pt x="137200" y="366463"/>
                  </a:lnTo>
                  <a:lnTo>
                    <a:pt x="92587" y="347632"/>
                  </a:lnTo>
                  <a:lnTo>
                    <a:pt x="54769" y="318435"/>
                  </a:lnTo>
                  <a:lnTo>
                    <a:pt x="25536" y="280663"/>
                  </a:lnTo>
                  <a:lnTo>
                    <a:pt x="6682" y="236107"/>
                  </a:lnTo>
                  <a:lnTo>
                    <a:pt x="0" y="186556"/>
                  </a:lnTo>
                  <a:lnTo>
                    <a:pt x="6682" y="137014"/>
                  </a:lnTo>
                  <a:lnTo>
                    <a:pt x="25536" y="92465"/>
                  </a:lnTo>
                  <a:lnTo>
                    <a:pt x="54769" y="54697"/>
                  </a:lnTo>
                  <a:lnTo>
                    <a:pt x="92587" y="25504"/>
                  </a:lnTo>
                  <a:lnTo>
                    <a:pt x="137200" y="6674"/>
                  </a:lnTo>
                  <a:lnTo>
                    <a:pt x="186813" y="0"/>
                  </a:lnTo>
                  <a:lnTo>
                    <a:pt x="236428" y="6674"/>
                  </a:lnTo>
                  <a:lnTo>
                    <a:pt x="281041" y="25504"/>
                  </a:lnTo>
                  <a:lnTo>
                    <a:pt x="318859" y="54697"/>
                  </a:lnTo>
                  <a:lnTo>
                    <a:pt x="348091" y="92465"/>
                  </a:lnTo>
                  <a:lnTo>
                    <a:pt x="348437" y="93282"/>
                  </a:lnTo>
                  <a:lnTo>
                    <a:pt x="186813" y="93282"/>
                  </a:lnTo>
                  <a:lnTo>
                    <a:pt x="150495" y="100624"/>
                  </a:lnTo>
                  <a:lnTo>
                    <a:pt x="120801" y="120634"/>
                  </a:lnTo>
                  <a:lnTo>
                    <a:pt x="100762" y="150286"/>
                  </a:lnTo>
                  <a:lnTo>
                    <a:pt x="93408" y="186556"/>
                  </a:lnTo>
                  <a:lnTo>
                    <a:pt x="100762" y="222831"/>
                  </a:lnTo>
                  <a:lnTo>
                    <a:pt x="120801" y="252493"/>
                  </a:lnTo>
                  <a:lnTo>
                    <a:pt x="150495" y="272510"/>
                  </a:lnTo>
                  <a:lnTo>
                    <a:pt x="186813" y="279856"/>
                  </a:lnTo>
                  <a:lnTo>
                    <a:pt x="348432" y="279856"/>
                  </a:lnTo>
                  <a:lnTo>
                    <a:pt x="348091" y="280663"/>
                  </a:lnTo>
                  <a:lnTo>
                    <a:pt x="318859" y="318435"/>
                  </a:lnTo>
                  <a:lnTo>
                    <a:pt x="281041" y="347632"/>
                  </a:lnTo>
                  <a:lnTo>
                    <a:pt x="236428" y="366463"/>
                  </a:lnTo>
                  <a:lnTo>
                    <a:pt x="186813" y="373138"/>
                  </a:lnTo>
                  <a:close/>
                </a:path>
                <a:path w="374014" h="373379">
                  <a:moveTo>
                    <a:pt x="348432" y="279856"/>
                  </a:moveTo>
                  <a:lnTo>
                    <a:pt x="186813" y="279856"/>
                  </a:lnTo>
                  <a:lnTo>
                    <a:pt x="223133" y="272510"/>
                  </a:lnTo>
                  <a:lnTo>
                    <a:pt x="252829" y="252493"/>
                  </a:lnTo>
                  <a:lnTo>
                    <a:pt x="272869" y="222831"/>
                  </a:lnTo>
                  <a:lnTo>
                    <a:pt x="280222" y="186556"/>
                  </a:lnTo>
                  <a:lnTo>
                    <a:pt x="272869" y="150286"/>
                  </a:lnTo>
                  <a:lnTo>
                    <a:pt x="252829" y="120634"/>
                  </a:lnTo>
                  <a:lnTo>
                    <a:pt x="223133" y="100624"/>
                  </a:lnTo>
                  <a:lnTo>
                    <a:pt x="186813" y="93282"/>
                  </a:lnTo>
                  <a:lnTo>
                    <a:pt x="348437" y="93282"/>
                  </a:lnTo>
                  <a:lnTo>
                    <a:pt x="366944" y="137014"/>
                  </a:lnTo>
                  <a:lnTo>
                    <a:pt x="373627" y="186556"/>
                  </a:lnTo>
                  <a:lnTo>
                    <a:pt x="366944" y="236107"/>
                  </a:lnTo>
                  <a:lnTo>
                    <a:pt x="348432" y="279856"/>
                  </a:lnTo>
                  <a:close/>
                </a:path>
              </a:pathLst>
            </a:custGeom>
            <a:solidFill>
              <a:srgbClr val="7D3FA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5571704" y="2189882"/>
              <a:ext cx="654050" cy="513080"/>
            </a:xfrm>
            <a:custGeom>
              <a:avLst/>
              <a:gdLst/>
              <a:ahLst/>
              <a:cxnLst/>
              <a:rect l="l" t="t" r="r" b="b"/>
              <a:pathLst>
                <a:path w="654050" h="513080">
                  <a:moveTo>
                    <a:pt x="513742" y="513051"/>
                  </a:moveTo>
                  <a:lnTo>
                    <a:pt x="140115" y="513051"/>
                  </a:lnTo>
                  <a:lnTo>
                    <a:pt x="140115" y="233208"/>
                  </a:lnTo>
                  <a:lnTo>
                    <a:pt x="0" y="233208"/>
                  </a:lnTo>
                  <a:lnTo>
                    <a:pt x="46711" y="46647"/>
                  </a:lnTo>
                  <a:lnTo>
                    <a:pt x="233524" y="0"/>
                  </a:lnTo>
                  <a:lnTo>
                    <a:pt x="240864" y="36310"/>
                  </a:lnTo>
                  <a:lnTo>
                    <a:pt x="260882" y="65963"/>
                  </a:lnTo>
                  <a:lnTo>
                    <a:pt x="290572" y="85955"/>
                  </a:lnTo>
                  <a:lnTo>
                    <a:pt x="326929" y="93286"/>
                  </a:lnTo>
                  <a:lnTo>
                    <a:pt x="363288" y="85955"/>
                  </a:lnTo>
                  <a:lnTo>
                    <a:pt x="392979" y="65963"/>
                  </a:lnTo>
                  <a:lnTo>
                    <a:pt x="412997" y="36310"/>
                  </a:lnTo>
                  <a:lnTo>
                    <a:pt x="420338" y="0"/>
                  </a:lnTo>
                  <a:lnTo>
                    <a:pt x="607151" y="46647"/>
                  </a:lnTo>
                  <a:lnTo>
                    <a:pt x="653862" y="233208"/>
                  </a:lnTo>
                  <a:lnTo>
                    <a:pt x="513742" y="233208"/>
                  </a:lnTo>
                  <a:lnTo>
                    <a:pt x="513742" y="513051"/>
                  </a:lnTo>
                  <a:close/>
                </a:path>
              </a:pathLst>
            </a:custGeom>
            <a:solidFill>
              <a:srgbClr val="A8E3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5525010" y="2143173"/>
              <a:ext cx="747395" cy="606425"/>
            </a:xfrm>
            <a:custGeom>
              <a:avLst/>
              <a:gdLst/>
              <a:ahLst/>
              <a:cxnLst/>
              <a:rect l="l" t="t" r="r" b="b"/>
              <a:pathLst>
                <a:path w="747395" h="606425">
                  <a:moveTo>
                    <a:pt x="560436" y="606408"/>
                  </a:moveTo>
                  <a:lnTo>
                    <a:pt x="186809" y="606408"/>
                  </a:lnTo>
                  <a:lnTo>
                    <a:pt x="168620" y="602745"/>
                  </a:lnTo>
                  <a:lnTo>
                    <a:pt x="153773" y="592753"/>
                  </a:lnTo>
                  <a:lnTo>
                    <a:pt x="143767" y="577927"/>
                  </a:lnTo>
                  <a:lnTo>
                    <a:pt x="140098" y="559760"/>
                  </a:lnTo>
                  <a:lnTo>
                    <a:pt x="140098" y="326552"/>
                  </a:lnTo>
                  <a:lnTo>
                    <a:pt x="46694" y="326552"/>
                  </a:lnTo>
                  <a:lnTo>
                    <a:pt x="9886" y="308609"/>
                  </a:lnTo>
                  <a:lnTo>
                    <a:pt x="0" y="279161"/>
                  </a:lnTo>
                  <a:lnTo>
                    <a:pt x="1400" y="268625"/>
                  </a:lnTo>
                  <a:lnTo>
                    <a:pt x="48112" y="82064"/>
                  </a:lnTo>
                  <a:lnTo>
                    <a:pt x="82093" y="48116"/>
                  </a:lnTo>
                  <a:lnTo>
                    <a:pt x="268906" y="1477"/>
                  </a:lnTo>
                  <a:lnTo>
                    <a:pt x="279397" y="0"/>
                  </a:lnTo>
                  <a:lnTo>
                    <a:pt x="289853" y="1014"/>
                  </a:lnTo>
                  <a:lnTo>
                    <a:pt x="322191" y="26262"/>
                  </a:lnTo>
                  <a:lnTo>
                    <a:pt x="326912" y="46709"/>
                  </a:lnTo>
                  <a:lnTo>
                    <a:pt x="330586" y="64855"/>
                  </a:lnTo>
                  <a:lnTo>
                    <a:pt x="340603" y="79684"/>
                  </a:lnTo>
                  <a:lnTo>
                    <a:pt x="355452" y="89687"/>
                  </a:lnTo>
                  <a:lnTo>
                    <a:pt x="373623" y="93357"/>
                  </a:lnTo>
                  <a:lnTo>
                    <a:pt x="701957" y="93357"/>
                  </a:lnTo>
                  <a:lnTo>
                    <a:pt x="704488" y="103463"/>
                  </a:lnTo>
                  <a:lnTo>
                    <a:pt x="245550" y="103463"/>
                  </a:lnTo>
                  <a:lnTo>
                    <a:pt x="131892" y="131792"/>
                  </a:lnTo>
                  <a:lnTo>
                    <a:pt x="106534" y="233269"/>
                  </a:lnTo>
                  <a:lnTo>
                    <a:pt x="186809" y="233269"/>
                  </a:lnTo>
                  <a:lnTo>
                    <a:pt x="204998" y="236932"/>
                  </a:lnTo>
                  <a:lnTo>
                    <a:pt x="219840" y="246924"/>
                  </a:lnTo>
                  <a:lnTo>
                    <a:pt x="229841" y="261751"/>
                  </a:lnTo>
                  <a:lnTo>
                    <a:pt x="233507" y="279917"/>
                  </a:lnTo>
                  <a:lnTo>
                    <a:pt x="233507" y="513112"/>
                  </a:lnTo>
                  <a:lnTo>
                    <a:pt x="607148" y="513112"/>
                  </a:lnTo>
                  <a:lnTo>
                    <a:pt x="607148" y="559760"/>
                  </a:lnTo>
                  <a:lnTo>
                    <a:pt x="603479" y="577927"/>
                  </a:lnTo>
                  <a:lnTo>
                    <a:pt x="593472" y="592753"/>
                  </a:lnTo>
                  <a:lnTo>
                    <a:pt x="578626" y="602745"/>
                  </a:lnTo>
                  <a:lnTo>
                    <a:pt x="560436" y="606408"/>
                  </a:lnTo>
                  <a:close/>
                </a:path>
                <a:path w="747395" h="606425">
                  <a:moveTo>
                    <a:pt x="701957" y="93357"/>
                  </a:moveTo>
                  <a:lnTo>
                    <a:pt x="373623" y="93357"/>
                  </a:lnTo>
                  <a:lnTo>
                    <a:pt x="391793" y="89687"/>
                  </a:lnTo>
                  <a:lnTo>
                    <a:pt x="406642" y="79684"/>
                  </a:lnTo>
                  <a:lnTo>
                    <a:pt x="416659" y="64855"/>
                  </a:lnTo>
                  <a:lnTo>
                    <a:pt x="420334" y="46709"/>
                  </a:lnTo>
                  <a:lnTo>
                    <a:pt x="421543" y="36154"/>
                  </a:lnTo>
                  <a:lnTo>
                    <a:pt x="425055" y="26262"/>
                  </a:lnTo>
                  <a:lnTo>
                    <a:pt x="457360" y="1104"/>
                  </a:lnTo>
                  <a:lnTo>
                    <a:pt x="467813" y="88"/>
                  </a:lnTo>
                  <a:lnTo>
                    <a:pt x="478344" y="1477"/>
                  </a:lnTo>
                  <a:lnTo>
                    <a:pt x="665158" y="48116"/>
                  </a:lnTo>
                  <a:lnTo>
                    <a:pt x="699130" y="82064"/>
                  </a:lnTo>
                  <a:lnTo>
                    <a:pt x="701957" y="93357"/>
                  </a:lnTo>
                  <a:close/>
                </a:path>
                <a:path w="747395" h="606425">
                  <a:moveTo>
                    <a:pt x="373623" y="186644"/>
                  </a:moveTo>
                  <a:lnTo>
                    <a:pt x="332612" y="180533"/>
                  </a:lnTo>
                  <a:lnTo>
                    <a:pt x="296380" y="163418"/>
                  </a:lnTo>
                  <a:lnTo>
                    <a:pt x="266752" y="137120"/>
                  </a:lnTo>
                  <a:lnTo>
                    <a:pt x="245550" y="103463"/>
                  </a:lnTo>
                  <a:lnTo>
                    <a:pt x="501700" y="103463"/>
                  </a:lnTo>
                  <a:lnTo>
                    <a:pt x="480496" y="137120"/>
                  </a:lnTo>
                  <a:lnTo>
                    <a:pt x="450868" y="163418"/>
                  </a:lnTo>
                  <a:lnTo>
                    <a:pt x="414636" y="180533"/>
                  </a:lnTo>
                  <a:lnTo>
                    <a:pt x="373623" y="186644"/>
                  </a:lnTo>
                  <a:close/>
                </a:path>
                <a:path w="747395" h="606425">
                  <a:moveTo>
                    <a:pt x="607148" y="513112"/>
                  </a:moveTo>
                  <a:lnTo>
                    <a:pt x="513747" y="513112"/>
                  </a:lnTo>
                  <a:lnTo>
                    <a:pt x="513747" y="279917"/>
                  </a:lnTo>
                  <a:lnTo>
                    <a:pt x="517412" y="261751"/>
                  </a:lnTo>
                  <a:lnTo>
                    <a:pt x="527410" y="246924"/>
                  </a:lnTo>
                  <a:lnTo>
                    <a:pt x="542249" y="236932"/>
                  </a:lnTo>
                  <a:lnTo>
                    <a:pt x="560436" y="233269"/>
                  </a:lnTo>
                  <a:lnTo>
                    <a:pt x="640712" y="233269"/>
                  </a:lnTo>
                  <a:lnTo>
                    <a:pt x="615358" y="131792"/>
                  </a:lnTo>
                  <a:lnTo>
                    <a:pt x="501700" y="103463"/>
                  </a:lnTo>
                  <a:lnTo>
                    <a:pt x="704488" y="103463"/>
                  </a:lnTo>
                  <a:lnTo>
                    <a:pt x="745841" y="268625"/>
                  </a:lnTo>
                  <a:lnTo>
                    <a:pt x="747245" y="279161"/>
                  </a:lnTo>
                  <a:lnTo>
                    <a:pt x="746241" y="289606"/>
                  </a:lnTo>
                  <a:lnTo>
                    <a:pt x="721025" y="321837"/>
                  </a:lnTo>
                  <a:lnTo>
                    <a:pt x="700557" y="326552"/>
                  </a:lnTo>
                  <a:lnTo>
                    <a:pt x="607148" y="326552"/>
                  </a:lnTo>
                  <a:lnTo>
                    <a:pt x="607148" y="513112"/>
                  </a:lnTo>
                  <a:close/>
                </a:path>
              </a:pathLst>
            </a:custGeom>
            <a:solidFill>
              <a:srgbClr val="5DB5E8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6" name="object 26"/>
          <p:cNvSpPr txBox="1"/>
          <p:nvPr/>
        </p:nvSpPr>
        <p:spPr>
          <a:xfrm>
            <a:off x="5528295" y="3437726"/>
            <a:ext cx="149542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180" b="1">
                <a:latin typeface="Verdana"/>
                <a:cs typeface="Verdana"/>
              </a:rPr>
              <a:t>Transport</a:t>
            </a:r>
            <a:endParaRPr sz="2400">
              <a:latin typeface="Verdana"/>
              <a:cs typeface="Verdana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12242181" y="7513550"/>
            <a:ext cx="1476375" cy="1476375"/>
            <a:chOff x="12242181" y="7513550"/>
            <a:chExt cx="1476375" cy="1476375"/>
          </a:xfrm>
        </p:grpSpPr>
        <p:sp>
          <p:nvSpPr>
            <p:cNvPr id="28" name="object 28"/>
            <p:cNvSpPr/>
            <p:nvPr/>
          </p:nvSpPr>
          <p:spPr>
            <a:xfrm>
              <a:off x="12242181" y="7513550"/>
              <a:ext cx="1476375" cy="1476375"/>
            </a:xfrm>
            <a:custGeom>
              <a:avLst/>
              <a:gdLst/>
              <a:ahLst/>
              <a:cxnLst/>
              <a:rect l="l" t="t" r="r" b="b"/>
              <a:pathLst>
                <a:path w="1476375" h="1476375">
                  <a:moveTo>
                    <a:pt x="738189" y="1476378"/>
                  </a:moveTo>
                  <a:lnTo>
                    <a:pt x="689653" y="1474808"/>
                  </a:lnTo>
                  <a:lnTo>
                    <a:pt x="641955" y="1470162"/>
                  </a:lnTo>
                  <a:lnTo>
                    <a:pt x="595193" y="1462538"/>
                  </a:lnTo>
                  <a:lnTo>
                    <a:pt x="549463" y="1452033"/>
                  </a:lnTo>
                  <a:lnTo>
                    <a:pt x="504864" y="1438745"/>
                  </a:lnTo>
                  <a:lnTo>
                    <a:pt x="461492" y="1422769"/>
                  </a:lnTo>
                  <a:lnTo>
                    <a:pt x="419445" y="1404205"/>
                  </a:lnTo>
                  <a:lnTo>
                    <a:pt x="378820" y="1383149"/>
                  </a:lnTo>
                  <a:lnTo>
                    <a:pt x="339714" y="1359698"/>
                  </a:lnTo>
                  <a:lnTo>
                    <a:pt x="302224" y="1333950"/>
                  </a:lnTo>
                  <a:lnTo>
                    <a:pt x="266448" y="1306002"/>
                  </a:lnTo>
                  <a:lnTo>
                    <a:pt x="232483" y="1275951"/>
                  </a:lnTo>
                  <a:lnTo>
                    <a:pt x="200427" y="1243894"/>
                  </a:lnTo>
                  <a:lnTo>
                    <a:pt x="170376" y="1209929"/>
                  </a:lnTo>
                  <a:lnTo>
                    <a:pt x="142427" y="1174153"/>
                  </a:lnTo>
                  <a:lnTo>
                    <a:pt x="116679" y="1136664"/>
                  </a:lnTo>
                  <a:lnTo>
                    <a:pt x="93229" y="1097558"/>
                  </a:lnTo>
                  <a:lnTo>
                    <a:pt x="72172" y="1056932"/>
                  </a:lnTo>
                  <a:lnTo>
                    <a:pt x="53608" y="1014885"/>
                  </a:lnTo>
                  <a:lnTo>
                    <a:pt x="37633" y="971513"/>
                  </a:lnTo>
                  <a:lnTo>
                    <a:pt x="24344" y="926914"/>
                  </a:lnTo>
                  <a:lnTo>
                    <a:pt x="13839" y="881185"/>
                  </a:lnTo>
                  <a:lnTo>
                    <a:pt x="6215" y="834423"/>
                  </a:lnTo>
                  <a:lnTo>
                    <a:pt x="1570" y="786725"/>
                  </a:lnTo>
                  <a:lnTo>
                    <a:pt x="0" y="738189"/>
                  </a:lnTo>
                  <a:lnTo>
                    <a:pt x="1570" y="689653"/>
                  </a:lnTo>
                  <a:lnTo>
                    <a:pt x="6215" y="641955"/>
                  </a:lnTo>
                  <a:lnTo>
                    <a:pt x="13839" y="595193"/>
                  </a:lnTo>
                  <a:lnTo>
                    <a:pt x="24344" y="549464"/>
                  </a:lnTo>
                  <a:lnTo>
                    <a:pt x="37633" y="504864"/>
                  </a:lnTo>
                  <a:lnTo>
                    <a:pt x="53608" y="461492"/>
                  </a:lnTo>
                  <a:lnTo>
                    <a:pt x="72172" y="419445"/>
                  </a:lnTo>
                  <a:lnTo>
                    <a:pt x="93229" y="378820"/>
                  </a:lnTo>
                  <a:lnTo>
                    <a:pt x="116679" y="339714"/>
                  </a:lnTo>
                  <a:lnTo>
                    <a:pt x="142427" y="302224"/>
                  </a:lnTo>
                  <a:lnTo>
                    <a:pt x="170376" y="266448"/>
                  </a:lnTo>
                  <a:lnTo>
                    <a:pt x="200427" y="232483"/>
                  </a:lnTo>
                  <a:lnTo>
                    <a:pt x="232483" y="200427"/>
                  </a:lnTo>
                  <a:lnTo>
                    <a:pt x="266448" y="170376"/>
                  </a:lnTo>
                  <a:lnTo>
                    <a:pt x="302224" y="142428"/>
                  </a:lnTo>
                  <a:lnTo>
                    <a:pt x="339714" y="116679"/>
                  </a:lnTo>
                  <a:lnTo>
                    <a:pt x="378820" y="93229"/>
                  </a:lnTo>
                  <a:lnTo>
                    <a:pt x="419445" y="72172"/>
                  </a:lnTo>
                  <a:lnTo>
                    <a:pt x="461492" y="53608"/>
                  </a:lnTo>
                  <a:lnTo>
                    <a:pt x="504864" y="37633"/>
                  </a:lnTo>
                  <a:lnTo>
                    <a:pt x="549463" y="24344"/>
                  </a:lnTo>
                  <a:lnTo>
                    <a:pt x="595193" y="13839"/>
                  </a:lnTo>
                  <a:lnTo>
                    <a:pt x="641955" y="6215"/>
                  </a:lnTo>
                  <a:lnTo>
                    <a:pt x="689653" y="1570"/>
                  </a:lnTo>
                  <a:lnTo>
                    <a:pt x="738189" y="0"/>
                  </a:lnTo>
                  <a:lnTo>
                    <a:pt x="786725" y="1570"/>
                  </a:lnTo>
                  <a:lnTo>
                    <a:pt x="834423" y="6215"/>
                  </a:lnTo>
                  <a:lnTo>
                    <a:pt x="881185" y="13839"/>
                  </a:lnTo>
                  <a:lnTo>
                    <a:pt x="926914" y="24344"/>
                  </a:lnTo>
                  <a:lnTo>
                    <a:pt x="971513" y="37633"/>
                  </a:lnTo>
                  <a:lnTo>
                    <a:pt x="1014885" y="53608"/>
                  </a:lnTo>
                  <a:lnTo>
                    <a:pt x="1056932" y="72172"/>
                  </a:lnTo>
                  <a:lnTo>
                    <a:pt x="1097558" y="93229"/>
                  </a:lnTo>
                  <a:lnTo>
                    <a:pt x="1136664" y="116679"/>
                  </a:lnTo>
                  <a:lnTo>
                    <a:pt x="1174153" y="142427"/>
                  </a:lnTo>
                  <a:lnTo>
                    <a:pt x="1209929" y="170376"/>
                  </a:lnTo>
                  <a:lnTo>
                    <a:pt x="1243894" y="200427"/>
                  </a:lnTo>
                  <a:lnTo>
                    <a:pt x="1275951" y="232483"/>
                  </a:lnTo>
                  <a:lnTo>
                    <a:pt x="1306002" y="266448"/>
                  </a:lnTo>
                  <a:lnTo>
                    <a:pt x="1333950" y="302224"/>
                  </a:lnTo>
                  <a:lnTo>
                    <a:pt x="1359698" y="339714"/>
                  </a:lnTo>
                  <a:lnTo>
                    <a:pt x="1383149" y="378820"/>
                  </a:lnTo>
                  <a:lnTo>
                    <a:pt x="1404205" y="419445"/>
                  </a:lnTo>
                  <a:lnTo>
                    <a:pt x="1422769" y="461492"/>
                  </a:lnTo>
                  <a:lnTo>
                    <a:pt x="1438745" y="504864"/>
                  </a:lnTo>
                  <a:lnTo>
                    <a:pt x="1452033" y="549463"/>
                  </a:lnTo>
                  <a:lnTo>
                    <a:pt x="1462538" y="595193"/>
                  </a:lnTo>
                  <a:lnTo>
                    <a:pt x="1470162" y="641955"/>
                  </a:lnTo>
                  <a:lnTo>
                    <a:pt x="1474808" y="689653"/>
                  </a:lnTo>
                  <a:lnTo>
                    <a:pt x="1476378" y="738189"/>
                  </a:lnTo>
                  <a:lnTo>
                    <a:pt x="1474808" y="786725"/>
                  </a:lnTo>
                  <a:lnTo>
                    <a:pt x="1470162" y="834423"/>
                  </a:lnTo>
                  <a:lnTo>
                    <a:pt x="1462538" y="881185"/>
                  </a:lnTo>
                  <a:lnTo>
                    <a:pt x="1452033" y="926914"/>
                  </a:lnTo>
                  <a:lnTo>
                    <a:pt x="1438745" y="971513"/>
                  </a:lnTo>
                  <a:lnTo>
                    <a:pt x="1422769" y="1014885"/>
                  </a:lnTo>
                  <a:lnTo>
                    <a:pt x="1404205" y="1056932"/>
                  </a:lnTo>
                  <a:lnTo>
                    <a:pt x="1383149" y="1097558"/>
                  </a:lnTo>
                  <a:lnTo>
                    <a:pt x="1359698" y="1136664"/>
                  </a:lnTo>
                  <a:lnTo>
                    <a:pt x="1333950" y="1174153"/>
                  </a:lnTo>
                  <a:lnTo>
                    <a:pt x="1306002" y="1209929"/>
                  </a:lnTo>
                  <a:lnTo>
                    <a:pt x="1275951" y="1243894"/>
                  </a:lnTo>
                  <a:lnTo>
                    <a:pt x="1243894" y="1275951"/>
                  </a:lnTo>
                  <a:lnTo>
                    <a:pt x="1209929" y="1306002"/>
                  </a:lnTo>
                  <a:lnTo>
                    <a:pt x="1174153" y="1333950"/>
                  </a:lnTo>
                  <a:lnTo>
                    <a:pt x="1136664" y="1359698"/>
                  </a:lnTo>
                  <a:lnTo>
                    <a:pt x="1097558" y="1383149"/>
                  </a:lnTo>
                  <a:lnTo>
                    <a:pt x="1056932" y="1404205"/>
                  </a:lnTo>
                  <a:lnTo>
                    <a:pt x="1014885" y="1422769"/>
                  </a:lnTo>
                  <a:lnTo>
                    <a:pt x="971513" y="1438745"/>
                  </a:lnTo>
                  <a:lnTo>
                    <a:pt x="926914" y="1452033"/>
                  </a:lnTo>
                  <a:lnTo>
                    <a:pt x="881185" y="1462538"/>
                  </a:lnTo>
                  <a:lnTo>
                    <a:pt x="834423" y="1470162"/>
                  </a:lnTo>
                  <a:lnTo>
                    <a:pt x="786725" y="1474808"/>
                  </a:lnTo>
                  <a:lnTo>
                    <a:pt x="738189" y="1476378"/>
                  </a:lnTo>
                  <a:close/>
                </a:path>
              </a:pathLst>
            </a:custGeom>
            <a:solidFill>
              <a:srgbClr val="CFCFC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9" name="object 2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298537" y="7569906"/>
              <a:ext cx="1363666" cy="1363666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12535428" y="7911077"/>
              <a:ext cx="890269" cy="681355"/>
            </a:xfrm>
            <a:custGeom>
              <a:avLst/>
              <a:gdLst/>
              <a:ahLst/>
              <a:cxnLst/>
              <a:rect l="l" t="t" r="r" b="b"/>
              <a:pathLst>
                <a:path w="890269" h="681354">
                  <a:moveTo>
                    <a:pt x="884102" y="680964"/>
                  </a:moveTo>
                  <a:lnTo>
                    <a:pt x="876872" y="680963"/>
                  </a:lnTo>
                  <a:lnTo>
                    <a:pt x="5785" y="680963"/>
                  </a:lnTo>
                  <a:lnTo>
                    <a:pt x="1" y="675181"/>
                  </a:lnTo>
                  <a:lnTo>
                    <a:pt x="0" y="597831"/>
                  </a:lnTo>
                  <a:lnTo>
                    <a:pt x="5785" y="592046"/>
                  </a:lnTo>
                  <a:lnTo>
                    <a:pt x="57831" y="592046"/>
                  </a:lnTo>
                  <a:lnTo>
                    <a:pt x="57834" y="135177"/>
                  </a:lnTo>
                  <a:lnTo>
                    <a:pt x="60729" y="130840"/>
                  </a:lnTo>
                  <a:lnTo>
                    <a:pt x="65062" y="128672"/>
                  </a:lnTo>
                  <a:lnTo>
                    <a:pt x="331087" y="1444"/>
                  </a:lnTo>
                  <a:lnTo>
                    <a:pt x="334702" y="0"/>
                  </a:lnTo>
                  <a:lnTo>
                    <a:pt x="338317" y="0"/>
                  </a:lnTo>
                  <a:lnTo>
                    <a:pt x="341932" y="1444"/>
                  </a:lnTo>
                  <a:lnTo>
                    <a:pt x="396197" y="27467"/>
                  </a:lnTo>
                  <a:lnTo>
                    <a:pt x="336145" y="27467"/>
                  </a:lnTo>
                  <a:lnTo>
                    <a:pt x="83855" y="148190"/>
                  </a:lnTo>
                  <a:lnTo>
                    <a:pt x="83855" y="592044"/>
                  </a:lnTo>
                  <a:lnTo>
                    <a:pt x="151058" y="592045"/>
                  </a:lnTo>
                  <a:lnTo>
                    <a:pt x="268915" y="592045"/>
                  </a:lnTo>
                  <a:lnTo>
                    <a:pt x="614460" y="592048"/>
                  </a:lnTo>
                  <a:lnTo>
                    <a:pt x="884102" y="592050"/>
                  </a:lnTo>
                  <a:lnTo>
                    <a:pt x="889884" y="597831"/>
                  </a:lnTo>
                  <a:lnTo>
                    <a:pt x="889887" y="618069"/>
                  </a:lnTo>
                  <a:lnTo>
                    <a:pt x="26025" y="618069"/>
                  </a:lnTo>
                  <a:lnTo>
                    <a:pt x="26025" y="655660"/>
                  </a:lnTo>
                  <a:lnTo>
                    <a:pt x="889887" y="655660"/>
                  </a:lnTo>
                  <a:lnTo>
                    <a:pt x="889887" y="667956"/>
                  </a:lnTo>
                  <a:lnTo>
                    <a:pt x="889163" y="675181"/>
                  </a:lnTo>
                  <a:lnTo>
                    <a:pt x="884102" y="680964"/>
                  </a:lnTo>
                  <a:close/>
                </a:path>
                <a:path w="890269" h="681354">
                  <a:moveTo>
                    <a:pt x="614460" y="592048"/>
                  </a:moveTo>
                  <a:lnTo>
                    <a:pt x="589157" y="592048"/>
                  </a:lnTo>
                  <a:lnTo>
                    <a:pt x="589157" y="148190"/>
                  </a:lnTo>
                  <a:lnTo>
                    <a:pt x="336145" y="27467"/>
                  </a:lnTo>
                  <a:lnTo>
                    <a:pt x="396197" y="27467"/>
                  </a:lnTo>
                  <a:lnTo>
                    <a:pt x="607233" y="128672"/>
                  </a:lnTo>
                  <a:lnTo>
                    <a:pt x="611571" y="130842"/>
                  </a:lnTo>
                  <a:lnTo>
                    <a:pt x="614462" y="135177"/>
                  </a:lnTo>
                  <a:lnTo>
                    <a:pt x="614462" y="375182"/>
                  </a:lnTo>
                  <a:lnTo>
                    <a:pt x="825546" y="375182"/>
                  </a:lnTo>
                  <a:lnTo>
                    <a:pt x="831330" y="380965"/>
                  </a:lnTo>
                  <a:lnTo>
                    <a:pt x="831330" y="401206"/>
                  </a:lnTo>
                  <a:lnTo>
                    <a:pt x="614460" y="401206"/>
                  </a:lnTo>
                  <a:lnTo>
                    <a:pt x="614460" y="592048"/>
                  </a:lnTo>
                  <a:close/>
                </a:path>
                <a:path w="890269" h="681354">
                  <a:moveTo>
                    <a:pt x="336868" y="157588"/>
                  </a:moveTo>
                  <a:lnTo>
                    <a:pt x="317486" y="153657"/>
                  </a:lnTo>
                  <a:lnTo>
                    <a:pt x="301627" y="142949"/>
                  </a:lnTo>
                  <a:lnTo>
                    <a:pt x="290919" y="127090"/>
                  </a:lnTo>
                  <a:lnTo>
                    <a:pt x="286989" y="107706"/>
                  </a:lnTo>
                  <a:lnTo>
                    <a:pt x="290919" y="88324"/>
                  </a:lnTo>
                  <a:lnTo>
                    <a:pt x="301627" y="72466"/>
                  </a:lnTo>
                  <a:lnTo>
                    <a:pt x="317486" y="61759"/>
                  </a:lnTo>
                  <a:lnTo>
                    <a:pt x="336868" y="57829"/>
                  </a:lnTo>
                  <a:lnTo>
                    <a:pt x="356251" y="61759"/>
                  </a:lnTo>
                  <a:lnTo>
                    <a:pt x="372111" y="72467"/>
                  </a:lnTo>
                  <a:lnTo>
                    <a:pt x="379311" y="83130"/>
                  </a:lnTo>
                  <a:lnTo>
                    <a:pt x="336868" y="83130"/>
                  </a:lnTo>
                  <a:lnTo>
                    <a:pt x="327234" y="85039"/>
                  </a:lnTo>
                  <a:lnTo>
                    <a:pt x="319429" y="90268"/>
                  </a:lnTo>
                  <a:lnTo>
                    <a:pt x="314200" y="98073"/>
                  </a:lnTo>
                  <a:lnTo>
                    <a:pt x="312292" y="107708"/>
                  </a:lnTo>
                  <a:lnTo>
                    <a:pt x="314200" y="117341"/>
                  </a:lnTo>
                  <a:lnTo>
                    <a:pt x="319430" y="125146"/>
                  </a:lnTo>
                  <a:lnTo>
                    <a:pt x="327235" y="130376"/>
                  </a:lnTo>
                  <a:lnTo>
                    <a:pt x="336868" y="132285"/>
                  </a:lnTo>
                  <a:lnTo>
                    <a:pt x="379469" y="132285"/>
                  </a:lnTo>
                  <a:lnTo>
                    <a:pt x="372381" y="142950"/>
                  </a:lnTo>
                  <a:lnTo>
                    <a:pt x="356556" y="153657"/>
                  </a:lnTo>
                  <a:lnTo>
                    <a:pt x="336868" y="157588"/>
                  </a:lnTo>
                  <a:close/>
                </a:path>
                <a:path w="890269" h="681354">
                  <a:moveTo>
                    <a:pt x="379469" y="132285"/>
                  </a:moveTo>
                  <a:lnTo>
                    <a:pt x="336868" y="132285"/>
                  </a:lnTo>
                  <a:lnTo>
                    <a:pt x="346503" y="130376"/>
                  </a:lnTo>
                  <a:lnTo>
                    <a:pt x="354308" y="125146"/>
                  </a:lnTo>
                  <a:lnTo>
                    <a:pt x="359538" y="117341"/>
                  </a:lnTo>
                  <a:lnTo>
                    <a:pt x="361447" y="107706"/>
                  </a:lnTo>
                  <a:lnTo>
                    <a:pt x="359640" y="98073"/>
                  </a:lnTo>
                  <a:lnTo>
                    <a:pt x="354580" y="90268"/>
                  </a:lnTo>
                  <a:lnTo>
                    <a:pt x="346809" y="85039"/>
                  </a:lnTo>
                  <a:lnTo>
                    <a:pt x="336868" y="83130"/>
                  </a:lnTo>
                  <a:lnTo>
                    <a:pt x="379311" y="83130"/>
                  </a:lnTo>
                  <a:lnTo>
                    <a:pt x="382819" y="88325"/>
                  </a:lnTo>
                  <a:lnTo>
                    <a:pt x="386750" y="107708"/>
                  </a:lnTo>
                  <a:lnTo>
                    <a:pt x="382920" y="127091"/>
                  </a:lnTo>
                  <a:lnTo>
                    <a:pt x="379469" y="132285"/>
                  </a:lnTo>
                  <a:close/>
                </a:path>
                <a:path w="890269" h="681354">
                  <a:moveTo>
                    <a:pt x="151058" y="592044"/>
                  </a:moveTo>
                  <a:lnTo>
                    <a:pt x="125758" y="592044"/>
                  </a:lnTo>
                  <a:lnTo>
                    <a:pt x="125058" y="202406"/>
                  </a:lnTo>
                  <a:lnTo>
                    <a:pt x="126505" y="199516"/>
                  </a:lnTo>
                  <a:lnTo>
                    <a:pt x="130844" y="195177"/>
                  </a:lnTo>
                  <a:lnTo>
                    <a:pt x="134458" y="193730"/>
                  </a:lnTo>
                  <a:lnTo>
                    <a:pt x="542892" y="193734"/>
                  </a:lnTo>
                  <a:lnTo>
                    <a:pt x="547953" y="199517"/>
                  </a:lnTo>
                  <a:lnTo>
                    <a:pt x="548677" y="206021"/>
                  </a:lnTo>
                  <a:lnTo>
                    <a:pt x="548701" y="219035"/>
                  </a:lnTo>
                  <a:lnTo>
                    <a:pt x="261686" y="219035"/>
                  </a:lnTo>
                  <a:lnTo>
                    <a:pt x="150361" y="219035"/>
                  </a:lnTo>
                  <a:lnTo>
                    <a:pt x="150640" y="368673"/>
                  </a:lnTo>
                  <a:lnTo>
                    <a:pt x="263132" y="368673"/>
                  </a:lnTo>
                  <a:lnTo>
                    <a:pt x="268915" y="374456"/>
                  </a:lnTo>
                  <a:lnTo>
                    <a:pt x="268915" y="393973"/>
                  </a:lnTo>
                  <a:lnTo>
                    <a:pt x="150687" y="393973"/>
                  </a:lnTo>
                  <a:lnTo>
                    <a:pt x="151058" y="592044"/>
                  </a:lnTo>
                  <a:close/>
                </a:path>
                <a:path w="890269" h="681354">
                  <a:moveTo>
                    <a:pt x="438074" y="262409"/>
                  </a:moveTo>
                  <a:lnTo>
                    <a:pt x="412049" y="262409"/>
                  </a:lnTo>
                  <a:lnTo>
                    <a:pt x="412049" y="219035"/>
                  </a:lnTo>
                  <a:lnTo>
                    <a:pt x="548701" y="219035"/>
                  </a:lnTo>
                  <a:lnTo>
                    <a:pt x="438074" y="219035"/>
                  </a:lnTo>
                  <a:lnTo>
                    <a:pt x="438074" y="262409"/>
                  </a:lnTo>
                  <a:close/>
                </a:path>
                <a:path w="890269" h="681354">
                  <a:moveTo>
                    <a:pt x="431568" y="287711"/>
                  </a:moveTo>
                  <a:lnTo>
                    <a:pt x="424337" y="287711"/>
                  </a:lnTo>
                  <a:lnTo>
                    <a:pt x="242168" y="287710"/>
                  </a:lnTo>
                  <a:lnTo>
                    <a:pt x="236385" y="281927"/>
                  </a:lnTo>
                  <a:lnTo>
                    <a:pt x="236385" y="219035"/>
                  </a:lnTo>
                  <a:lnTo>
                    <a:pt x="261686" y="219035"/>
                  </a:lnTo>
                  <a:lnTo>
                    <a:pt x="261686" y="262409"/>
                  </a:lnTo>
                  <a:lnTo>
                    <a:pt x="438074" y="262409"/>
                  </a:lnTo>
                  <a:lnTo>
                    <a:pt x="438074" y="274698"/>
                  </a:lnTo>
                  <a:lnTo>
                    <a:pt x="437349" y="282652"/>
                  </a:lnTo>
                  <a:lnTo>
                    <a:pt x="431568" y="287711"/>
                  </a:lnTo>
                  <a:close/>
                </a:path>
                <a:path w="890269" h="681354">
                  <a:moveTo>
                    <a:pt x="614460" y="592048"/>
                  </a:moveTo>
                  <a:lnTo>
                    <a:pt x="368674" y="592048"/>
                  </a:lnTo>
                  <a:lnTo>
                    <a:pt x="368674" y="451083"/>
                  </a:lnTo>
                  <a:lnTo>
                    <a:pt x="374460" y="445300"/>
                  </a:lnTo>
                  <a:lnTo>
                    <a:pt x="446749" y="445300"/>
                  </a:lnTo>
                  <a:lnTo>
                    <a:pt x="446749" y="311567"/>
                  </a:lnTo>
                  <a:lnTo>
                    <a:pt x="452532" y="305784"/>
                  </a:lnTo>
                  <a:lnTo>
                    <a:pt x="523538" y="305784"/>
                  </a:lnTo>
                  <a:lnTo>
                    <a:pt x="523376" y="219035"/>
                  </a:lnTo>
                  <a:lnTo>
                    <a:pt x="548701" y="219035"/>
                  </a:lnTo>
                  <a:lnTo>
                    <a:pt x="548905" y="331806"/>
                  </a:lnTo>
                  <a:lnTo>
                    <a:pt x="472773" y="331806"/>
                  </a:lnTo>
                  <a:lnTo>
                    <a:pt x="472773" y="445301"/>
                  </a:lnTo>
                  <a:lnTo>
                    <a:pt x="549110" y="445301"/>
                  </a:lnTo>
                  <a:lnTo>
                    <a:pt x="549157" y="471324"/>
                  </a:lnTo>
                  <a:lnTo>
                    <a:pt x="393978" y="471324"/>
                  </a:lnTo>
                  <a:lnTo>
                    <a:pt x="393978" y="592047"/>
                  </a:lnTo>
                  <a:lnTo>
                    <a:pt x="614460" y="592048"/>
                  </a:lnTo>
                  <a:close/>
                </a:path>
                <a:path w="890269" h="681354">
                  <a:moveTo>
                    <a:pt x="781452" y="375182"/>
                  </a:moveTo>
                  <a:lnTo>
                    <a:pt x="639041" y="375182"/>
                  </a:lnTo>
                  <a:lnTo>
                    <a:pt x="639041" y="308675"/>
                  </a:lnTo>
                  <a:lnTo>
                    <a:pt x="644824" y="302892"/>
                  </a:lnTo>
                  <a:lnTo>
                    <a:pt x="775669" y="302892"/>
                  </a:lnTo>
                  <a:lnTo>
                    <a:pt x="781452" y="308675"/>
                  </a:lnTo>
                  <a:lnTo>
                    <a:pt x="781452" y="328914"/>
                  </a:lnTo>
                  <a:lnTo>
                    <a:pt x="664340" y="328916"/>
                  </a:lnTo>
                  <a:lnTo>
                    <a:pt x="664340" y="375181"/>
                  </a:lnTo>
                  <a:lnTo>
                    <a:pt x="781452" y="375181"/>
                  </a:lnTo>
                  <a:close/>
                </a:path>
                <a:path w="890269" h="681354">
                  <a:moveTo>
                    <a:pt x="781452" y="375181"/>
                  </a:moveTo>
                  <a:lnTo>
                    <a:pt x="755425" y="375181"/>
                  </a:lnTo>
                  <a:lnTo>
                    <a:pt x="755425" y="328914"/>
                  </a:lnTo>
                  <a:lnTo>
                    <a:pt x="781452" y="328914"/>
                  </a:lnTo>
                  <a:lnTo>
                    <a:pt x="781452" y="375181"/>
                  </a:lnTo>
                  <a:close/>
                </a:path>
                <a:path w="890269" h="681354">
                  <a:moveTo>
                    <a:pt x="549110" y="445301"/>
                  </a:moveTo>
                  <a:lnTo>
                    <a:pt x="523799" y="445301"/>
                  </a:lnTo>
                  <a:lnTo>
                    <a:pt x="523588" y="331806"/>
                  </a:lnTo>
                  <a:lnTo>
                    <a:pt x="548905" y="331806"/>
                  </a:lnTo>
                  <a:lnTo>
                    <a:pt x="549110" y="445301"/>
                  </a:lnTo>
                  <a:close/>
                </a:path>
                <a:path w="890269" h="681354">
                  <a:moveTo>
                    <a:pt x="268915" y="592045"/>
                  </a:moveTo>
                  <a:lnTo>
                    <a:pt x="242168" y="592045"/>
                  </a:lnTo>
                  <a:lnTo>
                    <a:pt x="242168" y="393973"/>
                  </a:lnTo>
                  <a:lnTo>
                    <a:pt x="268915" y="393973"/>
                  </a:lnTo>
                  <a:lnTo>
                    <a:pt x="268915" y="592045"/>
                  </a:lnTo>
                  <a:close/>
                </a:path>
                <a:path w="890269" h="681354">
                  <a:moveTo>
                    <a:pt x="884102" y="592050"/>
                  </a:moveTo>
                  <a:lnTo>
                    <a:pt x="614460" y="592050"/>
                  </a:lnTo>
                  <a:lnTo>
                    <a:pt x="714222" y="592048"/>
                  </a:lnTo>
                  <a:lnTo>
                    <a:pt x="714222" y="458315"/>
                  </a:lnTo>
                  <a:lnTo>
                    <a:pt x="720005" y="452530"/>
                  </a:lnTo>
                  <a:lnTo>
                    <a:pt x="805305" y="452530"/>
                  </a:lnTo>
                  <a:lnTo>
                    <a:pt x="805305" y="401206"/>
                  </a:lnTo>
                  <a:lnTo>
                    <a:pt x="831330" y="401206"/>
                  </a:lnTo>
                  <a:lnTo>
                    <a:pt x="831330" y="478555"/>
                  </a:lnTo>
                  <a:lnTo>
                    <a:pt x="740244" y="478555"/>
                  </a:lnTo>
                  <a:lnTo>
                    <a:pt x="740244" y="592048"/>
                  </a:lnTo>
                  <a:lnTo>
                    <a:pt x="884102" y="592050"/>
                  </a:lnTo>
                  <a:close/>
                </a:path>
                <a:path w="890269" h="681354">
                  <a:moveTo>
                    <a:pt x="578526" y="592047"/>
                  </a:moveTo>
                  <a:lnTo>
                    <a:pt x="524072" y="592044"/>
                  </a:lnTo>
                  <a:lnTo>
                    <a:pt x="523847" y="471326"/>
                  </a:lnTo>
                  <a:lnTo>
                    <a:pt x="393978" y="471324"/>
                  </a:lnTo>
                  <a:lnTo>
                    <a:pt x="549157" y="471324"/>
                  </a:lnTo>
                  <a:lnTo>
                    <a:pt x="549375" y="592046"/>
                  </a:lnTo>
                  <a:lnTo>
                    <a:pt x="578526" y="592047"/>
                  </a:lnTo>
                  <a:close/>
                </a:path>
                <a:path w="890269" h="681354">
                  <a:moveTo>
                    <a:pt x="831330" y="592048"/>
                  </a:moveTo>
                  <a:lnTo>
                    <a:pt x="805305" y="592048"/>
                  </a:lnTo>
                  <a:lnTo>
                    <a:pt x="805305" y="478555"/>
                  </a:lnTo>
                  <a:lnTo>
                    <a:pt x="831330" y="478555"/>
                  </a:lnTo>
                  <a:lnTo>
                    <a:pt x="831330" y="592048"/>
                  </a:lnTo>
                  <a:close/>
                </a:path>
                <a:path w="890269" h="681354">
                  <a:moveTo>
                    <a:pt x="889887" y="655660"/>
                  </a:moveTo>
                  <a:lnTo>
                    <a:pt x="864583" y="655660"/>
                  </a:lnTo>
                  <a:lnTo>
                    <a:pt x="864583" y="618071"/>
                  </a:lnTo>
                  <a:lnTo>
                    <a:pt x="26025" y="618069"/>
                  </a:lnTo>
                  <a:lnTo>
                    <a:pt x="889887" y="618069"/>
                  </a:lnTo>
                  <a:lnTo>
                    <a:pt x="889887" y="655660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1" name="object 31"/>
          <p:cNvSpPr txBox="1"/>
          <p:nvPr/>
        </p:nvSpPr>
        <p:spPr>
          <a:xfrm>
            <a:off x="12197257" y="9011194"/>
            <a:ext cx="169354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229" b="1">
                <a:latin typeface="Verdana"/>
                <a:cs typeface="Verdana"/>
              </a:rPr>
              <a:t>Warehouse</a:t>
            </a:r>
            <a:endParaRPr sz="2400">
              <a:latin typeface="Verdana"/>
              <a:cs typeface="Verdana"/>
            </a:endParaRPr>
          </a:p>
        </p:txBody>
      </p:sp>
      <p:pic>
        <p:nvPicPr>
          <p:cNvPr id="32" name="object 3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6384351" y="6183498"/>
            <a:ext cx="1309825" cy="850864"/>
          </a:xfrm>
          <a:prstGeom prst="rect">
            <a:avLst/>
          </a:prstGeom>
        </p:spPr>
      </p:pic>
      <p:sp>
        <p:nvSpPr>
          <p:cNvPr id="33" name="object 33"/>
          <p:cNvSpPr txBox="1"/>
          <p:nvPr/>
        </p:nvSpPr>
        <p:spPr>
          <a:xfrm>
            <a:off x="16305305" y="7066455"/>
            <a:ext cx="115633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260" b="1">
                <a:latin typeface="Verdana"/>
                <a:cs typeface="Verdana"/>
              </a:rPr>
              <a:t>Women</a:t>
            </a:r>
            <a:endParaRPr sz="2400">
              <a:latin typeface="Verdana"/>
              <a:cs typeface="Verdana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2355980" y="6006289"/>
            <a:ext cx="2921635" cy="2870835"/>
            <a:chOff x="2355980" y="6006289"/>
            <a:chExt cx="2921635" cy="2870835"/>
          </a:xfrm>
        </p:grpSpPr>
        <p:pic>
          <p:nvPicPr>
            <p:cNvPr id="35" name="object 3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777647" y="7209103"/>
              <a:ext cx="1499347" cy="1667766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2355977" y="6006299"/>
              <a:ext cx="1400175" cy="1482090"/>
            </a:xfrm>
            <a:custGeom>
              <a:avLst/>
              <a:gdLst/>
              <a:ahLst/>
              <a:cxnLst/>
              <a:rect l="l" t="t" r="r" b="b"/>
              <a:pathLst>
                <a:path w="1400175" h="1482090">
                  <a:moveTo>
                    <a:pt x="1399933" y="1448587"/>
                  </a:moveTo>
                  <a:lnTo>
                    <a:pt x="1391450" y="1443672"/>
                  </a:lnTo>
                  <a:lnTo>
                    <a:pt x="1393139" y="1437474"/>
                  </a:lnTo>
                  <a:lnTo>
                    <a:pt x="1394548" y="1437233"/>
                  </a:lnTo>
                  <a:lnTo>
                    <a:pt x="1395476" y="1436344"/>
                  </a:lnTo>
                  <a:lnTo>
                    <a:pt x="1396885" y="1434007"/>
                  </a:lnTo>
                  <a:lnTo>
                    <a:pt x="1399324" y="1428800"/>
                  </a:lnTo>
                  <a:lnTo>
                    <a:pt x="1399451" y="1422654"/>
                  </a:lnTo>
                  <a:lnTo>
                    <a:pt x="1398041" y="1416558"/>
                  </a:lnTo>
                  <a:lnTo>
                    <a:pt x="1393659" y="1410754"/>
                  </a:lnTo>
                  <a:lnTo>
                    <a:pt x="1377696" y="1412786"/>
                  </a:lnTo>
                  <a:lnTo>
                    <a:pt x="1368386" y="1413090"/>
                  </a:lnTo>
                  <a:lnTo>
                    <a:pt x="1357515" y="1413433"/>
                  </a:lnTo>
                  <a:lnTo>
                    <a:pt x="1337932" y="1412786"/>
                  </a:lnTo>
                  <a:lnTo>
                    <a:pt x="1317574" y="1413217"/>
                  </a:lnTo>
                  <a:lnTo>
                    <a:pt x="1313573" y="1412125"/>
                  </a:lnTo>
                  <a:lnTo>
                    <a:pt x="1310411" y="1410042"/>
                  </a:lnTo>
                  <a:lnTo>
                    <a:pt x="1305661" y="1412176"/>
                  </a:lnTo>
                  <a:lnTo>
                    <a:pt x="1299806" y="1408645"/>
                  </a:lnTo>
                  <a:lnTo>
                    <a:pt x="1292504" y="1409496"/>
                  </a:lnTo>
                  <a:lnTo>
                    <a:pt x="1286116" y="1409471"/>
                  </a:lnTo>
                  <a:lnTo>
                    <a:pt x="1279639" y="1407198"/>
                  </a:lnTo>
                  <a:lnTo>
                    <a:pt x="1272489" y="1406169"/>
                  </a:lnTo>
                  <a:lnTo>
                    <a:pt x="1265682" y="1405572"/>
                  </a:lnTo>
                  <a:lnTo>
                    <a:pt x="1259192" y="1405407"/>
                  </a:lnTo>
                  <a:lnTo>
                    <a:pt x="1257211" y="1404899"/>
                  </a:lnTo>
                  <a:lnTo>
                    <a:pt x="1255725" y="1405013"/>
                  </a:lnTo>
                  <a:lnTo>
                    <a:pt x="1254442" y="1405432"/>
                  </a:lnTo>
                  <a:lnTo>
                    <a:pt x="1253604" y="1404327"/>
                  </a:lnTo>
                  <a:lnTo>
                    <a:pt x="1253604" y="1406436"/>
                  </a:lnTo>
                  <a:lnTo>
                    <a:pt x="1252372" y="1406906"/>
                  </a:lnTo>
                  <a:lnTo>
                    <a:pt x="1252016" y="1406436"/>
                  </a:lnTo>
                  <a:lnTo>
                    <a:pt x="1250518" y="1406563"/>
                  </a:lnTo>
                  <a:lnTo>
                    <a:pt x="1251978" y="1406385"/>
                  </a:lnTo>
                  <a:lnTo>
                    <a:pt x="1253286" y="1406042"/>
                  </a:lnTo>
                  <a:lnTo>
                    <a:pt x="1253604" y="1406436"/>
                  </a:lnTo>
                  <a:lnTo>
                    <a:pt x="1253604" y="1404327"/>
                  </a:lnTo>
                  <a:lnTo>
                    <a:pt x="1252385" y="1402702"/>
                  </a:lnTo>
                  <a:lnTo>
                    <a:pt x="1250835" y="1402765"/>
                  </a:lnTo>
                  <a:lnTo>
                    <a:pt x="1249299" y="1402829"/>
                  </a:lnTo>
                  <a:lnTo>
                    <a:pt x="1247889" y="1403070"/>
                  </a:lnTo>
                  <a:lnTo>
                    <a:pt x="1246479" y="1403311"/>
                  </a:lnTo>
                  <a:lnTo>
                    <a:pt x="1244511" y="1400695"/>
                  </a:lnTo>
                  <a:lnTo>
                    <a:pt x="1241513" y="1400949"/>
                  </a:lnTo>
                  <a:lnTo>
                    <a:pt x="1239177" y="1402067"/>
                  </a:lnTo>
                  <a:lnTo>
                    <a:pt x="1234516" y="1400111"/>
                  </a:lnTo>
                  <a:lnTo>
                    <a:pt x="1231557" y="1399451"/>
                  </a:lnTo>
                  <a:lnTo>
                    <a:pt x="1231557" y="1406728"/>
                  </a:lnTo>
                  <a:lnTo>
                    <a:pt x="1230414" y="1407312"/>
                  </a:lnTo>
                  <a:lnTo>
                    <a:pt x="1229791" y="1406499"/>
                  </a:lnTo>
                  <a:lnTo>
                    <a:pt x="1230490" y="1405343"/>
                  </a:lnTo>
                  <a:lnTo>
                    <a:pt x="1231557" y="1406728"/>
                  </a:lnTo>
                  <a:lnTo>
                    <a:pt x="1231557" y="1399451"/>
                  </a:lnTo>
                  <a:lnTo>
                    <a:pt x="1230693" y="1399247"/>
                  </a:lnTo>
                  <a:lnTo>
                    <a:pt x="1227251" y="1401025"/>
                  </a:lnTo>
                  <a:lnTo>
                    <a:pt x="1226108" y="1401610"/>
                  </a:lnTo>
                  <a:lnTo>
                    <a:pt x="1225054" y="1398117"/>
                  </a:lnTo>
                  <a:lnTo>
                    <a:pt x="1221930" y="1398181"/>
                  </a:lnTo>
                  <a:lnTo>
                    <a:pt x="1218946" y="1398435"/>
                  </a:lnTo>
                  <a:lnTo>
                    <a:pt x="1221536" y="1399768"/>
                  </a:lnTo>
                  <a:lnTo>
                    <a:pt x="1226629" y="1402308"/>
                  </a:lnTo>
                  <a:lnTo>
                    <a:pt x="1223340" y="1402156"/>
                  </a:lnTo>
                  <a:lnTo>
                    <a:pt x="1220698" y="1400759"/>
                  </a:lnTo>
                  <a:lnTo>
                    <a:pt x="1218946" y="1398435"/>
                  </a:lnTo>
                  <a:lnTo>
                    <a:pt x="1212062" y="1395641"/>
                  </a:lnTo>
                  <a:lnTo>
                    <a:pt x="1204709" y="1394333"/>
                  </a:lnTo>
                  <a:lnTo>
                    <a:pt x="1197673" y="1393444"/>
                  </a:lnTo>
                  <a:lnTo>
                    <a:pt x="1190739" y="1392682"/>
                  </a:lnTo>
                  <a:lnTo>
                    <a:pt x="1192060" y="1394434"/>
                  </a:lnTo>
                  <a:lnTo>
                    <a:pt x="1192009" y="1396479"/>
                  </a:lnTo>
                  <a:lnTo>
                    <a:pt x="1191209" y="1399628"/>
                  </a:lnTo>
                  <a:lnTo>
                    <a:pt x="1190599" y="1400924"/>
                  </a:lnTo>
                  <a:lnTo>
                    <a:pt x="1189799" y="1401978"/>
                  </a:lnTo>
                  <a:lnTo>
                    <a:pt x="1171270" y="1398498"/>
                  </a:lnTo>
                  <a:lnTo>
                    <a:pt x="1161669" y="1396314"/>
                  </a:lnTo>
                  <a:lnTo>
                    <a:pt x="1153515" y="1391831"/>
                  </a:lnTo>
                  <a:lnTo>
                    <a:pt x="1083360" y="1374736"/>
                  </a:lnTo>
                  <a:lnTo>
                    <a:pt x="1081430" y="1372171"/>
                  </a:lnTo>
                  <a:lnTo>
                    <a:pt x="1079131" y="1371257"/>
                  </a:lnTo>
                  <a:lnTo>
                    <a:pt x="1075486" y="1372730"/>
                  </a:lnTo>
                  <a:lnTo>
                    <a:pt x="1073505" y="1370114"/>
                  </a:lnTo>
                  <a:lnTo>
                    <a:pt x="1071219" y="1369187"/>
                  </a:lnTo>
                  <a:lnTo>
                    <a:pt x="1068616" y="1369961"/>
                  </a:lnTo>
                  <a:lnTo>
                    <a:pt x="1066609" y="1367294"/>
                  </a:lnTo>
                  <a:lnTo>
                    <a:pt x="1064323" y="1366367"/>
                  </a:lnTo>
                  <a:lnTo>
                    <a:pt x="1060704" y="1367904"/>
                  </a:lnTo>
                  <a:lnTo>
                    <a:pt x="1058646" y="1365173"/>
                  </a:lnTo>
                  <a:lnTo>
                    <a:pt x="1056398" y="1364310"/>
                  </a:lnTo>
                  <a:lnTo>
                    <a:pt x="1056132" y="1364386"/>
                  </a:lnTo>
                  <a:lnTo>
                    <a:pt x="1056132" y="1382941"/>
                  </a:lnTo>
                  <a:lnTo>
                    <a:pt x="1050798" y="1375879"/>
                  </a:lnTo>
                  <a:lnTo>
                    <a:pt x="1055827" y="1382534"/>
                  </a:lnTo>
                  <a:lnTo>
                    <a:pt x="1056132" y="1382941"/>
                  </a:lnTo>
                  <a:lnTo>
                    <a:pt x="1056132" y="1364386"/>
                  </a:lnTo>
                  <a:lnTo>
                    <a:pt x="1053757" y="1365021"/>
                  </a:lnTo>
                  <a:lnTo>
                    <a:pt x="1051699" y="1362290"/>
                  </a:lnTo>
                  <a:lnTo>
                    <a:pt x="1049451" y="1361427"/>
                  </a:lnTo>
                  <a:lnTo>
                    <a:pt x="1045794" y="1362900"/>
                  </a:lnTo>
                  <a:lnTo>
                    <a:pt x="1045654" y="1362837"/>
                  </a:lnTo>
                  <a:lnTo>
                    <a:pt x="1044092" y="1360538"/>
                  </a:lnTo>
                  <a:lnTo>
                    <a:pt x="1041704" y="1359687"/>
                  </a:lnTo>
                  <a:lnTo>
                    <a:pt x="1039749" y="1360347"/>
                  </a:lnTo>
                  <a:lnTo>
                    <a:pt x="1038847" y="1360030"/>
                  </a:lnTo>
                  <a:lnTo>
                    <a:pt x="1036878" y="1357401"/>
                  </a:lnTo>
                  <a:lnTo>
                    <a:pt x="1034542" y="1356423"/>
                  </a:lnTo>
                  <a:lnTo>
                    <a:pt x="1031900" y="1357134"/>
                  </a:lnTo>
                  <a:lnTo>
                    <a:pt x="1030846" y="1357845"/>
                  </a:lnTo>
                  <a:lnTo>
                    <a:pt x="1029931" y="1354518"/>
                  </a:lnTo>
                  <a:lnTo>
                    <a:pt x="1027595" y="1353540"/>
                  </a:lnTo>
                  <a:lnTo>
                    <a:pt x="1023899" y="1354950"/>
                  </a:lnTo>
                  <a:lnTo>
                    <a:pt x="1021969" y="1352397"/>
                  </a:lnTo>
                  <a:lnTo>
                    <a:pt x="1019632" y="1351419"/>
                  </a:lnTo>
                  <a:lnTo>
                    <a:pt x="1016901" y="1352016"/>
                  </a:lnTo>
                  <a:lnTo>
                    <a:pt x="1014971" y="1349451"/>
                  </a:lnTo>
                  <a:lnTo>
                    <a:pt x="1012596" y="1348409"/>
                  </a:lnTo>
                  <a:lnTo>
                    <a:pt x="1009865" y="1349019"/>
                  </a:lnTo>
                  <a:lnTo>
                    <a:pt x="1007986" y="1346517"/>
                  </a:lnTo>
                  <a:lnTo>
                    <a:pt x="1005611" y="1345476"/>
                  </a:lnTo>
                  <a:lnTo>
                    <a:pt x="1001826" y="1346784"/>
                  </a:lnTo>
                  <a:lnTo>
                    <a:pt x="999985" y="1344333"/>
                  </a:lnTo>
                  <a:lnTo>
                    <a:pt x="997610" y="1343291"/>
                  </a:lnTo>
                  <a:lnTo>
                    <a:pt x="994791" y="1343774"/>
                  </a:lnTo>
                  <a:lnTo>
                    <a:pt x="993381" y="1341920"/>
                  </a:lnTo>
                  <a:lnTo>
                    <a:pt x="990879" y="1340700"/>
                  </a:lnTo>
                  <a:lnTo>
                    <a:pt x="989164" y="1340535"/>
                  </a:lnTo>
                  <a:lnTo>
                    <a:pt x="987666" y="1340662"/>
                  </a:lnTo>
                  <a:lnTo>
                    <a:pt x="985164" y="1339469"/>
                  </a:lnTo>
                  <a:lnTo>
                    <a:pt x="987094" y="1342009"/>
                  </a:lnTo>
                  <a:lnTo>
                    <a:pt x="987882" y="1341335"/>
                  </a:lnTo>
                  <a:lnTo>
                    <a:pt x="987488" y="1342529"/>
                  </a:lnTo>
                  <a:lnTo>
                    <a:pt x="985164" y="1339469"/>
                  </a:lnTo>
                  <a:lnTo>
                    <a:pt x="855776" y="1277569"/>
                  </a:lnTo>
                  <a:lnTo>
                    <a:pt x="841400" y="1271168"/>
                  </a:lnTo>
                  <a:lnTo>
                    <a:pt x="756970" y="1218272"/>
                  </a:lnTo>
                  <a:lnTo>
                    <a:pt x="677354" y="1159116"/>
                  </a:lnTo>
                  <a:lnTo>
                    <a:pt x="640016" y="1126490"/>
                  </a:lnTo>
                  <a:lnTo>
                    <a:pt x="604939" y="1079995"/>
                  </a:lnTo>
                  <a:lnTo>
                    <a:pt x="638708" y="1124737"/>
                  </a:lnTo>
                  <a:lnTo>
                    <a:pt x="637921" y="1121587"/>
                  </a:lnTo>
                  <a:lnTo>
                    <a:pt x="638060" y="1117561"/>
                  </a:lnTo>
                  <a:lnTo>
                    <a:pt x="640308" y="1116317"/>
                  </a:lnTo>
                  <a:lnTo>
                    <a:pt x="654596" y="1124712"/>
                  </a:lnTo>
                  <a:lnTo>
                    <a:pt x="651090" y="1117955"/>
                  </a:lnTo>
                  <a:lnTo>
                    <a:pt x="651751" y="1114628"/>
                  </a:lnTo>
                  <a:lnTo>
                    <a:pt x="636104" y="1102309"/>
                  </a:lnTo>
                  <a:lnTo>
                    <a:pt x="594664" y="1060018"/>
                  </a:lnTo>
                  <a:lnTo>
                    <a:pt x="591502" y="1055827"/>
                  </a:lnTo>
                  <a:lnTo>
                    <a:pt x="589051" y="1050467"/>
                  </a:lnTo>
                  <a:lnTo>
                    <a:pt x="587108" y="1049997"/>
                  </a:lnTo>
                  <a:lnTo>
                    <a:pt x="583196" y="1049045"/>
                  </a:lnTo>
                  <a:lnTo>
                    <a:pt x="581228" y="1046416"/>
                  </a:lnTo>
                  <a:lnTo>
                    <a:pt x="579247" y="1045921"/>
                  </a:lnTo>
                  <a:lnTo>
                    <a:pt x="578421" y="1040599"/>
                  </a:lnTo>
                  <a:lnTo>
                    <a:pt x="575665" y="1036929"/>
                  </a:lnTo>
                  <a:lnTo>
                    <a:pt x="571969" y="1036243"/>
                  </a:lnTo>
                  <a:lnTo>
                    <a:pt x="570115" y="1035913"/>
                  </a:lnTo>
                  <a:lnTo>
                    <a:pt x="563410" y="1022794"/>
                  </a:lnTo>
                  <a:lnTo>
                    <a:pt x="558698" y="1020762"/>
                  </a:lnTo>
                  <a:lnTo>
                    <a:pt x="556336" y="1019746"/>
                  </a:lnTo>
                  <a:lnTo>
                    <a:pt x="549097" y="1005941"/>
                  </a:lnTo>
                  <a:lnTo>
                    <a:pt x="544118" y="1003554"/>
                  </a:lnTo>
                  <a:lnTo>
                    <a:pt x="541629" y="1002360"/>
                  </a:lnTo>
                  <a:lnTo>
                    <a:pt x="533958" y="987971"/>
                  </a:lnTo>
                  <a:lnTo>
                    <a:pt x="528802" y="985342"/>
                  </a:lnTo>
                  <a:lnTo>
                    <a:pt x="526224" y="984034"/>
                  </a:lnTo>
                  <a:lnTo>
                    <a:pt x="507657" y="959421"/>
                  </a:lnTo>
                  <a:lnTo>
                    <a:pt x="490118" y="934046"/>
                  </a:lnTo>
                  <a:lnTo>
                    <a:pt x="471551" y="909434"/>
                  </a:lnTo>
                  <a:lnTo>
                    <a:pt x="427456" y="842543"/>
                  </a:lnTo>
                  <a:lnTo>
                    <a:pt x="402145" y="800544"/>
                  </a:lnTo>
                  <a:lnTo>
                    <a:pt x="378066" y="758063"/>
                  </a:lnTo>
                  <a:lnTo>
                    <a:pt x="336600" y="669340"/>
                  </a:lnTo>
                  <a:lnTo>
                    <a:pt x="318198" y="623849"/>
                  </a:lnTo>
                  <a:lnTo>
                    <a:pt x="288544" y="544449"/>
                  </a:lnTo>
                  <a:lnTo>
                    <a:pt x="272592" y="479018"/>
                  </a:lnTo>
                  <a:lnTo>
                    <a:pt x="255778" y="414540"/>
                  </a:lnTo>
                  <a:lnTo>
                    <a:pt x="247662" y="378472"/>
                  </a:lnTo>
                  <a:lnTo>
                    <a:pt x="240639" y="341744"/>
                  </a:lnTo>
                  <a:lnTo>
                    <a:pt x="232625" y="305803"/>
                  </a:lnTo>
                  <a:lnTo>
                    <a:pt x="224155" y="265049"/>
                  </a:lnTo>
                  <a:lnTo>
                    <a:pt x="221399" y="261391"/>
                  </a:lnTo>
                  <a:lnTo>
                    <a:pt x="219773" y="257124"/>
                  </a:lnTo>
                  <a:lnTo>
                    <a:pt x="222745" y="250507"/>
                  </a:lnTo>
                  <a:lnTo>
                    <a:pt x="220154" y="244983"/>
                  </a:lnTo>
                  <a:lnTo>
                    <a:pt x="216255" y="239801"/>
                  </a:lnTo>
                  <a:lnTo>
                    <a:pt x="217970" y="237858"/>
                  </a:lnTo>
                  <a:lnTo>
                    <a:pt x="217309" y="236994"/>
                  </a:lnTo>
                  <a:lnTo>
                    <a:pt x="215290" y="236423"/>
                  </a:lnTo>
                  <a:lnTo>
                    <a:pt x="219316" y="229095"/>
                  </a:lnTo>
                  <a:lnTo>
                    <a:pt x="216382" y="223088"/>
                  </a:lnTo>
                  <a:lnTo>
                    <a:pt x="212293" y="217678"/>
                  </a:lnTo>
                  <a:lnTo>
                    <a:pt x="215341" y="211188"/>
                  </a:lnTo>
                  <a:lnTo>
                    <a:pt x="214261" y="205524"/>
                  </a:lnTo>
                  <a:lnTo>
                    <a:pt x="209867" y="199707"/>
                  </a:lnTo>
                  <a:lnTo>
                    <a:pt x="211912" y="193967"/>
                  </a:lnTo>
                  <a:lnTo>
                    <a:pt x="214820" y="189395"/>
                  </a:lnTo>
                  <a:lnTo>
                    <a:pt x="227393" y="195516"/>
                  </a:lnTo>
                  <a:lnTo>
                    <a:pt x="231394" y="200812"/>
                  </a:lnTo>
                  <a:lnTo>
                    <a:pt x="236181" y="205054"/>
                  </a:lnTo>
                  <a:lnTo>
                    <a:pt x="277710" y="239039"/>
                  </a:lnTo>
                  <a:lnTo>
                    <a:pt x="321627" y="269836"/>
                  </a:lnTo>
                  <a:lnTo>
                    <a:pt x="367804" y="297319"/>
                  </a:lnTo>
                  <a:lnTo>
                    <a:pt x="415124" y="322110"/>
                  </a:lnTo>
                  <a:lnTo>
                    <a:pt x="441388" y="329501"/>
                  </a:lnTo>
                  <a:lnTo>
                    <a:pt x="457161" y="327215"/>
                  </a:lnTo>
                  <a:lnTo>
                    <a:pt x="471881" y="323532"/>
                  </a:lnTo>
                  <a:lnTo>
                    <a:pt x="486803" y="320128"/>
                  </a:lnTo>
                  <a:lnTo>
                    <a:pt x="502183" y="319430"/>
                  </a:lnTo>
                  <a:lnTo>
                    <a:pt x="507161" y="319684"/>
                  </a:lnTo>
                  <a:lnTo>
                    <a:pt x="513854" y="315912"/>
                  </a:lnTo>
                  <a:lnTo>
                    <a:pt x="516877" y="303047"/>
                  </a:lnTo>
                  <a:lnTo>
                    <a:pt x="510717" y="299110"/>
                  </a:lnTo>
                  <a:lnTo>
                    <a:pt x="505053" y="295808"/>
                  </a:lnTo>
                  <a:lnTo>
                    <a:pt x="499948" y="293268"/>
                  </a:lnTo>
                  <a:lnTo>
                    <a:pt x="495820" y="289902"/>
                  </a:lnTo>
                  <a:lnTo>
                    <a:pt x="444106" y="259295"/>
                  </a:lnTo>
                  <a:lnTo>
                    <a:pt x="399808" y="227977"/>
                  </a:lnTo>
                  <a:lnTo>
                    <a:pt x="357936" y="193548"/>
                  </a:lnTo>
                  <a:lnTo>
                    <a:pt x="318541" y="156083"/>
                  </a:lnTo>
                  <a:lnTo>
                    <a:pt x="314325" y="152603"/>
                  </a:lnTo>
                  <a:lnTo>
                    <a:pt x="312839" y="146418"/>
                  </a:lnTo>
                  <a:lnTo>
                    <a:pt x="309410" y="146075"/>
                  </a:lnTo>
                  <a:lnTo>
                    <a:pt x="305981" y="145745"/>
                  </a:lnTo>
                  <a:lnTo>
                    <a:pt x="298665" y="131826"/>
                  </a:lnTo>
                  <a:lnTo>
                    <a:pt x="293712" y="129476"/>
                  </a:lnTo>
                  <a:lnTo>
                    <a:pt x="291236" y="128308"/>
                  </a:lnTo>
                  <a:lnTo>
                    <a:pt x="283959" y="114439"/>
                  </a:lnTo>
                  <a:lnTo>
                    <a:pt x="278942" y="112014"/>
                  </a:lnTo>
                  <a:lnTo>
                    <a:pt x="276440" y="110794"/>
                  </a:lnTo>
                  <a:lnTo>
                    <a:pt x="216433" y="22796"/>
                  </a:lnTo>
                  <a:lnTo>
                    <a:pt x="211048" y="15671"/>
                  </a:lnTo>
                  <a:lnTo>
                    <a:pt x="204939" y="9664"/>
                  </a:lnTo>
                  <a:lnTo>
                    <a:pt x="197408" y="6007"/>
                  </a:lnTo>
                  <a:lnTo>
                    <a:pt x="187769" y="5892"/>
                  </a:lnTo>
                  <a:lnTo>
                    <a:pt x="184746" y="1879"/>
                  </a:lnTo>
                  <a:lnTo>
                    <a:pt x="179730" y="1549"/>
                  </a:lnTo>
                  <a:lnTo>
                    <a:pt x="175768" y="520"/>
                  </a:lnTo>
                  <a:lnTo>
                    <a:pt x="165862" y="50"/>
                  </a:lnTo>
                  <a:lnTo>
                    <a:pt x="104686" y="9613"/>
                  </a:lnTo>
                  <a:lnTo>
                    <a:pt x="72948" y="35026"/>
                  </a:lnTo>
                  <a:lnTo>
                    <a:pt x="59855" y="72517"/>
                  </a:lnTo>
                  <a:lnTo>
                    <a:pt x="54825" y="89039"/>
                  </a:lnTo>
                  <a:lnTo>
                    <a:pt x="47015" y="114541"/>
                  </a:lnTo>
                  <a:lnTo>
                    <a:pt x="40449" y="135356"/>
                  </a:lnTo>
                  <a:lnTo>
                    <a:pt x="33616" y="155829"/>
                  </a:lnTo>
                  <a:lnTo>
                    <a:pt x="18097" y="200647"/>
                  </a:lnTo>
                  <a:lnTo>
                    <a:pt x="5981" y="245732"/>
                  </a:lnTo>
                  <a:lnTo>
                    <a:pt x="38" y="290576"/>
                  </a:lnTo>
                  <a:lnTo>
                    <a:pt x="0" y="336931"/>
                  </a:lnTo>
                  <a:lnTo>
                    <a:pt x="8636" y="384238"/>
                  </a:lnTo>
                  <a:lnTo>
                    <a:pt x="34150" y="382206"/>
                  </a:lnTo>
                  <a:lnTo>
                    <a:pt x="55816" y="370865"/>
                  </a:lnTo>
                  <a:lnTo>
                    <a:pt x="70523" y="352399"/>
                  </a:lnTo>
                  <a:lnTo>
                    <a:pt x="80238" y="325221"/>
                  </a:lnTo>
                  <a:lnTo>
                    <a:pt x="86855" y="312902"/>
                  </a:lnTo>
                  <a:lnTo>
                    <a:pt x="92608" y="299415"/>
                  </a:lnTo>
                  <a:lnTo>
                    <a:pt x="96634" y="285788"/>
                  </a:lnTo>
                  <a:lnTo>
                    <a:pt x="99148" y="272249"/>
                  </a:lnTo>
                  <a:lnTo>
                    <a:pt x="104051" y="251320"/>
                  </a:lnTo>
                  <a:lnTo>
                    <a:pt x="109410" y="231013"/>
                  </a:lnTo>
                  <a:lnTo>
                    <a:pt x="116484" y="210870"/>
                  </a:lnTo>
                  <a:lnTo>
                    <a:pt x="124460" y="191922"/>
                  </a:lnTo>
                  <a:lnTo>
                    <a:pt x="124079" y="189293"/>
                  </a:lnTo>
                  <a:lnTo>
                    <a:pt x="125272" y="186651"/>
                  </a:lnTo>
                  <a:lnTo>
                    <a:pt x="127508" y="187528"/>
                  </a:lnTo>
                  <a:lnTo>
                    <a:pt x="130149" y="188912"/>
                  </a:lnTo>
                  <a:lnTo>
                    <a:pt x="131279" y="192519"/>
                  </a:lnTo>
                  <a:lnTo>
                    <a:pt x="133210" y="195084"/>
                  </a:lnTo>
                  <a:lnTo>
                    <a:pt x="132283" y="198069"/>
                  </a:lnTo>
                  <a:lnTo>
                    <a:pt x="132321" y="200228"/>
                  </a:lnTo>
                  <a:lnTo>
                    <a:pt x="131394" y="203212"/>
                  </a:lnTo>
                  <a:lnTo>
                    <a:pt x="171805" y="417080"/>
                  </a:lnTo>
                  <a:lnTo>
                    <a:pt x="183667" y="468668"/>
                  </a:lnTo>
                  <a:lnTo>
                    <a:pt x="196748" y="519760"/>
                  </a:lnTo>
                  <a:lnTo>
                    <a:pt x="209181" y="563676"/>
                  </a:lnTo>
                  <a:lnTo>
                    <a:pt x="226758" y="620725"/>
                  </a:lnTo>
                  <a:lnTo>
                    <a:pt x="243776" y="670712"/>
                  </a:lnTo>
                  <a:lnTo>
                    <a:pt x="263220" y="719683"/>
                  </a:lnTo>
                  <a:lnTo>
                    <a:pt x="285127" y="767727"/>
                  </a:lnTo>
                  <a:lnTo>
                    <a:pt x="306489" y="812914"/>
                  </a:lnTo>
                  <a:lnTo>
                    <a:pt x="329780" y="856449"/>
                  </a:lnTo>
                  <a:lnTo>
                    <a:pt x="380136" y="940092"/>
                  </a:lnTo>
                  <a:lnTo>
                    <a:pt x="436194" y="1018628"/>
                  </a:lnTo>
                  <a:lnTo>
                    <a:pt x="466102" y="1056182"/>
                  </a:lnTo>
                  <a:lnTo>
                    <a:pt x="529678" y="1127823"/>
                  </a:lnTo>
                  <a:lnTo>
                    <a:pt x="564349" y="1161135"/>
                  </a:lnTo>
                  <a:lnTo>
                    <a:pt x="599935" y="1193558"/>
                  </a:lnTo>
                  <a:lnTo>
                    <a:pt x="637438" y="1224305"/>
                  </a:lnTo>
                  <a:lnTo>
                    <a:pt x="675855" y="1254150"/>
                  </a:lnTo>
                  <a:lnTo>
                    <a:pt x="716191" y="1282319"/>
                  </a:lnTo>
                  <a:lnTo>
                    <a:pt x="758444" y="1308811"/>
                  </a:lnTo>
                  <a:lnTo>
                    <a:pt x="801598" y="1334401"/>
                  </a:lnTo>
                  <a:lnTo>
                    <a:pt x="846886" y="1358582"/>
                  </a:lnTo>
                  <a:lnTo>
                    <a:pt x="893445" y="1380248"/>
                  </a:lnTo>
                  <a:lnTo>
                    <a:pt x="939279" y="1400937"/>
                  </a:lnTo>
                  <a:lnTo>
                    <a:pt x="987386" y="1418323"/>
                  </a:lnTo>
                  <a:lnTo>
                    <a:pt x="1034719" y="1434693"/>
                  </a:lnTo>
                  <a:lnTo>
                    <a:pt x="1083310" y="1448498"/>
                  </a:lnTo>
                  <a:lnTo>
                    <a:pt x="1133144" y="1459725"/>
                  </a:lnTo>
                  <a:lnTo>
                    <a:pt x="1183182" y="1469123"/>
                  </a:lnTo>
                  <a:lnTo>
                    <a:pt x="1233424" y="1476692"/>
                  </a:lnTo>
                  <a:lnTo>
                    <a:pt x="1297686" y="1481747"/>
                  </a:lnTo>
                  <a:lnTo>
                    <a:pt x="1330642" y="1481162"/>
                  </a:lnTo>
                  <a:lnTo>
                    <a:pt x="1373746" y="1477137"/>
                  </a:lnTo>
                  <a:lnTo>
                    <a:pt x="1394764" y="1454404"/>
                  </a:lnTo>
                  <a:lnTo>
                    <a:pt x="1399933" y="144858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7" name="object 37"/>
          <p:cNvSpPr txBox="1"/>
          <p:nvPr/>
        </p:nvSpPr>
        <p:spPr>
          <a:xfrm>
            <a:off x="3643314" y="9015143"/>
            <a:ext cx="147256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35">
                <a:latin typeface="Verdana"/>
                <a:cs typeface="Verdana"/>
              </a:rPr>
              <a:t>Customer</a:t>
            </a:r>
            <a:endParaRPr sz="2400">
              <a:latin typeface="Verdana"/>
              <a:cs typeface="Verdana"/>
            </a:endParaRPr>
          </a:p>
        </p:txBody>
      </p:sp>
      <p:pic>
        <p:nvPicPr>
          <p:cNvPr id="38" name="object 3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540276" y="7290254"/>
            <a:ext cx="1981199" cy="1762124"/>
          </a:xfrm>
          <a:prstGeom prst="rect">
            <a:avLst/>
          </a:prstGeom>
        </p:spPr>
      </p:pic>
      <p:pic>
        <p:nvPicPr>
          <p:cNvPr id="39" name="object 3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329133" y="3831963"/>
            <a:ext cx="1447055" cy="1562099"/>
          </a:xfrm>
          <a:prstGeom prst="rect">
            <a:avLst/>
          </a:prstGeom>
        </p:spPr>
      </p:pic>
      <p:sp>
        <p:nvSpPr>
          <p:cNvPr id="40" name="object 40"/>
          <p:cNvSpPr/>
          <p:nvPr/>
        </p:nvSpPr>
        <p:spPr>
          <a:xfrm>
            <a:off x="2988157" y="2416872"/>
            <a:ext cx="1693545" cy="1212215"/>
          </a:xfrm>
          <a:custGeom>
            <a:avLst/>
            <a:gdLst/>
            <a:ahLst/>
            <a:cxnLst/>
            <a:rect l="l" t="t" r="r" b="b"/>
            <a:pathLst>
              <a:path w="1693545" h="1212214">
                <a:moveTo>
                  <a:pt x="1693176" y="206070"/>
                </a:moveTo>
                <a:lnTo>
                  <a:pt x="1691779" y="162560"/>
                </a:lnTo>
                <a:lnTo>
                  <a:pt x="1672209" y="126923"/>
                </a:lnTo>
                <a:lnTo>
                  <a:pt x="1664131" y="122504"/>
                </a:lnTo>
                <a:lnTo>
                  <a:pt x="1637207" y="107746"/>
                </a:lnTo>
                <a:lnTo>
                  <a:pt x="1620901" y="98971"/>
                </a:lnTo>
                <a:lnTo>
                  <a:pt x="1616824" y="96774"/>
                </a:lnTo>
                <a:lnTo>
                  <a:pt x="1597063" y="86918"/>
                </a:lnTo>
                <a:lnTo>
                  <a:pt x="1577505" y="76949"/>
                </a:lnTo>
                <a:lnTo>
                  <a:pt x="1557756" y="65659"/>
                </a:lnTo>
                <a:lnTo>
                  <a:pt x="1515897" y="42849"/>
                </a:lnTo>
                <a:lnTo>
                  <a:pt x="1473149" y="23355"/>
                </a:lnTo>
                <a:lnTo>
                  <a:pt x="1428940" y="8877"/>
                </a:lnTo>
                <a:lnTo>
                  <a:pt x="1382179" y="0"/>
                </a:lnTo>
                <a:lnTo>
                  <a:pt x="1333449" y="673"/>
                </a:lnTo>
                <a:lnTo>
                  <a:pt x="1331417" y="27393"/>
                </a:lnTo>
                <a:lnTo>
                  <a:pt x="1338808" y="50711"/>
                </a:lnTo>
                <a:lnTo>
                  <a:pt x="1355115" y="69469"/>
                </a:lnTo>
                <a:lnTo>
                  <a:pt x="1379880" y="82486"/>
                </a:lnTo>
                <a:lnTo>
                  <a:pt x="1391539" y="92214"/>
                </a:lnTo>
                <a:lnTo>
                  <a:pt x="1403350" y="99009"/>
                </a:lnTo>
                <a:lnTo>
                  <a:pt x="1416786" y="106400"/>
                </a:lnTo>
                <a:lnTo>
                  <a:pt x="1429816" y="111137"/>
                </a:lnTo>
                <a:lnTo>
                  <a:pt x="1449806" y="119456"/>
                </a:lnTo>
                <a:lnTo>
                  <a:pt x="1469644" y="129286"/>
                </a:lnTo>
                <a:lnTo>
                  <a:pt x="1487868" y="138506"/>
                </a:lnTo>
                <a:lnTo>
                  <a:pt x="1505889" y="150685"/>
                </a:lnTo>
                <a:lnTo>
                  <a:pt x="1508582" y="150736"/>
                </a:lnTo>
                <a:lnTo>
                  <a:pt x="1511566" y="153479"/>
                </a:lnTo>
                <a:lnTo>
                  <a:pt x="1509661" y="154457"/>
                </a:lnTo>
                <a:lnTo>
                  <a:pt x="1507858" y="156806"/>
                </a:lnTo>
                <a:lnTo>
                  <a:pt x="1504048" y="157327"/>
                </a:lnTo>
                <a:lnTo>
                  <a:pt x="1501152" y="158813"/>
                </a:lnTo>
                <a:lnTo>
                  <a:pt x="1498917" y="158521"/>
                </a:lnTo>
                <a:lnTo>
                  <a:pt x="1496187" y="157073"/>
                </a:lnTo>
                <a:lnTo>
                  <a:pt x="1493380" y="155663"/>
                </a:lnTo>
                <a:lnTo>
                  <a:pt x="1438414" y="156667"/>
                </a:lnTo>
                <a:lnTo>
                  <a:pt x="1382941" y="156527"/>
                </a:lnTo>
                <a:lnTo>
                  <a:pt x="1272286" y="158927"/>
                </a:lnTo>
                <a:lnTo>
                  <a:pt x="1218704" y="162090"/>
                </a:lnTo>
                <a:lnTo>
                  <a:pt x="1118438" y="170599"/>
                </a:lnTo>
                <a:lnTo>
                  <a:pt x="1058748" y="178308"/>
                </a:lnTo>
                <a:lnTo>
                  <a:pt x="1005840" y="186842"/>
                </a:lnTo>
                <a:lnTo>
                  <a:pt x="952906" y="196799"/>
                </a:lnTo>
                <a:lnTo>
                  <a:pt x="901052" y="210489"/>
                </a:lnTo>
                <a:lnTo>
                  <a:pt x="804519" y="239915"/>
                </a:lnTo>
                <a:lnTo>
                  <a:pt x="712012" y="275831"/>
                </a:lnTo>
                <a:lnTo>
                  <a:pt x="667131" y="295935"/>
                </a:lnTo>
                <a:lnTo>
                  <a:pt x="623557" y="318236"/>
                </a:lnTo>
                <a:lnTo>
                  <a:pt x="580707" y="341591"/>
                </a:lnTo>
                <a:lnTo>
                  <a:pt x="538581" y="365988"/>
                </a:lnTo>
                <a:lnTo>
                  <a:pt x="497763" y="392582"/>
                </a:lnTo>
                <a:lnTo>
                  <a:pt x="458266" y="421347"/>
                </a:lnTo>
                <a:lnTo>
                  <a:pt x="419506" y="451167"/>
                </a:lnTo>
                <a:lnTo>
                  <a:pt x="382054" y="483171"/>
                </a:lnTo>
                <a:lnTo>
                  <a:pt x="345909" y="517347"/>
                </a:lnTo>
                <a:lnTo>
                  <a:pt x="310527" y="552577"/>
                </a:lnTo>
                <a:lnTo>
                  <a:pt x="276453" y="589978"/>
                </a:lnTo>
                <a:lnTo>
                  <a:pt x="243128" y="628434"/>
                </a:lnTo>
                <a:lnTo>
                  <a:pt x="211391" y="670344"/>
                </a:lnTo>
                <a:lnTo>
                  <a:pt x="203593" y="680872"/>
                </a:lnTo>
                <a:lnTo>
                  <a:pt x="203593" y="813879"/>
                </a:lnTo>
                <a:lnTo>
                  <a:pt x="202476" y="813282"/>
                </a:lnTo>
                <a:lnTo>
                  <a:pt x="203073" y="812990"/>
                </a:lnTo>
                <a:lnTo>
                  <a:pt x="203593" y="813879"/>
                </a:lnTo>
                <a:lnTo>
                  <a:pt x="203593" y="680872"/>
                </a:lnTo>
                <a:lnTo>
                  <a:pt x="180759" y="711695"/>
                </a:lnTo>
                <a:lnTo>
                  <a:pt x="152996" y="755865"/>
                </a:lnTo>
                <a:lnTo>
                  <a:pt x="150317" y="760260"/>
                </a:lnTo>
                <a:lnTo>
                  <a:pt x="150317" y="875639"/>
                </a:lnTo>
                <a:lnTo>
                  <a:pt x="149860" y="875868"/>
                </a:lnTo>
                <a:lnTo>
                  <a:pt x="150164" y="874471"/>
                </a:lnTo>
                <a:lnTo>
                  <a:pt x="150317" y="875639"/>
                </a:lnTo>
                <a:lnTo>
                  <a:pt x="150317" y="760260"/>
                </a:lnTo>
                <a:lnTo>
                  <a:pt x="148501" y="763231"/>
                </a:lnTo>
                <a:lnTo>
                  <a:pt x="148501" y="879424"/>
                </a:lnTo>
                <a:lnTo>
                  <a:pt x="147904" y="881151"/>
                </a:lnTo>
                <a:lnTo>
                  <a:pt x="147510" y="881354"/>
                </a:lnTo>
                <a:lnTo>
                  <a:pt x="147485" y="881138"/>
                </a:lnTo>
                <a:lnTo>
                  <a:pt x="147383" y="881418"/>
                </a:lnTo>
                <a:lnTo>
                  <a:pt x="146786" y="881722"/>
                </a:lnTo>
                <a:lnTo>
                  <a:pt x="144894" y="881265"/>
                </a:lnTo>
                <a:lnTo>
                  <a:pt x="147332" y="880021"/>
                </a:lnTo>
                <a:lnTo>
                  <a:pt x="147485" y="881138"/>
                </a:lnTo>
                <a:lnTo>
                  <a:pt x="147980" y="879690"/>
                </a:lnTo>
                <a:lnTo>
                  <a:pt x="148501" y="879424"/>
                </a:lnTo>
                <a:lnTo>
                  <a:pt x="148501" y="763231"/>
                </a:lnTo>
                <a:lnTo>
                  <a:pt x="126365" y="799452"/>
                </a:lnTo>
                <a:lnTo>
                  <a:pt x="102044" y="844702"/>
                </a:lnTo>
                <a:lnTo>
                  <a:pt x="96964" y="855014"/>
                </a:lnTo>
                <a:lnTo>
                  <a:pt x="96964" y="1045591"/>
                </a:lnTo>
                <a:lnTo>
                  <a:pt x="95402" y="1046391"/>
                </a:lnTo>
                <a:lnTo>
                  <a:pt x="95021" y="1045159"/>
                </a:lnTo>
                <a:lnTo>
                  <a:pt x="95935" y="1044702"/>
                </a:lnTo>
                <a:lnTo>
                  <a:pt x="96964" y="1045591"/>
                </a:lnTo>
                <a:lnTo>
                  <a:pt x="96964" y="855014"/>
                </a:lnTo>
                <a:lnTo>
                  <a:pt x="92316" y="864438"/>
                </a:lnTo>
                <a:lnTo>
                  <a:pt x="92316" y="1069365"/>
                </a:lnTo>
                <a:lnTo>
                  <a:pt x="92024" y="1068095"/>
                </a:lnTo>
                <a:lnTo>
                  <a:pt x="91973" y="1066698"/>
                </a:lnTo>
                <a:lnTo>
                  <a:pt x="92151" y="1068031"/>
                </a:lnTo>
                <a:lnTo>
                  <a:pt x="92316" y="1069365"/>
                </a:lnTo>
                <a:lnTo>
                  <a:pt x="92316" y="864438"/>
                </a:lnTo>
                <a:lnTo>
                  <a:pt x="79476" y="890485"/>
                </a:lnTo>
                <a:lnTo>
                  <a:pt x="59245" y="937933"/>
                </a:lnTo>
                <a:lnTo>
                  <a:pt x="41376" y="987018"/>
                </a:lnTo>
                <a:lnTo>
                  <a:pt x="25311" y="1036599"/>
                </a:lnTo>
                <a:lnTo>
                  <a:pt x="9194" y="1100480"/>
                </a:lnTo>
                <a:lnTo>
                  <a:pt x="12" y="1165098"/>
                </a:lnTo>
                <a:lnTo>
                  <a:pt x="0" y="1176515"/>
                </a:lnTo>
                <a:lnTo>
                  <a:pt x="2260" y="1186776"/>
                </a:lnTo>
                <a:lnTo>
                  <a:pt x="8115" y="1195197"/>
                </a:lnTo>
                <a:lnTo>
                  <a:pt x="18859" y="1201115"/>
                </a:lnTo>
                <a:lnTo>
                  <a:pt x="24295" y="1208316"/>
                </a:lnTo>
                <a:lnTo>
                  <a:pt x="30734" y="1200734"/>
                </a:lnTo>
                <a:lnTo>
                  <a:pt x="36614" y="1203439"/>
                </a:lnTo>
                <a:lnTo>
                  <a:pt x="36601" y="1204874"/>
                </a:lnTo>
                <a:lnTo>
                  <a:pt x="37299" y="1205941"/>
                </a:lnTo>
                <a:lnTo>
                  <a:pt x="38811" y="1206601"/>
                </a:lnTo>
                <a:lnTo>
                  <a:pt x="44132" y="1211008"/>
                </a:lnTo>
                <a:lnTo>
                  <a:pt x="49657" y="1211033"/>
                </a:lnTo>
                <a:lnTo>
                  <a:pt x="56565" y="1211770"/>
                </a:lnTo>
                <a:lnTo>
                  <a:pt x="62979" y="1208493"/>
                </a:lnTo>
                <a:lnTo>
                  <a:pt x="64008" y="1192276"/>
                </a:lnTo>
                <a:lnTo>
                  <a:pt x="65049" y="1183182"/>
                </a:lnTo>
                <a:lnTo>
                  <a:pt x="66446" y="1171054"/>
                </a:lnTo>
                <a:lnTo>
                  <a:pt x="70637" y="1151788"/>
                </a:lnTo>
                <a:lnTo>
                  <a:pt x="73901" y="1131582"/>
                </a:lnTo>
                <a:lnTo>
                  <a:pt x="75717" y="1127798"/>
                </a:lnTo>
                <a:lnTo>
                  <a:pt x="77787" y="1123886"/>
                </a:lnTo>
                <a:lnTo>
                  <a:pt x="77114" y="1119949"/>
                </a:lnTo>
                <a:lnTo>
                  <a:pt x="81686" y="1114755"/>
                </a:lnTo>
                <a:lnTo>
                  <a:pt x="82156" y="1107376"/>
                </a:lnTo>
                <a:lnTo>
                  <a:pt x="83337" y="1101064"/>
                </a:lnTo>
                <a:lnTo>
                  <a:pt x="86194" y="1093901"/>
                </a:lnTo>
                <a:lnTo>
                  <a:pt x="89115" y="1088136"/>
                </a:lnTo>
                <a:lnTo>
                  <a:pt x="90932" y="1081493"/>
                </a:lnTo>
                <a:lnTo>
                  <a:pt x="91694" y="1073975"/>
                </a:lnTo>
                <a:lnTo>
                  <a:pt x="92570" y="1072095"/>
                </a:lnTo>
                <a:lnTo>
                  <a:pt x="93294" y="1071727"/>
                </a:lnTo>
                <a:lnTo>
                  <a:pt x="92532" y="1069263"/>
                </a:lnTo>
                <a:lnTo>
                  <a:pt x="95631" y="1067676"/>
                </a:lnTo>
                <a:lnTo>
                  <a:pt x="96062" y="1064602"/>
                </a:lnTo>
                <a:lnTo>
                  <a:pt x="96088" y="1061732"/>
                </a:lnTo>
                <a:lnTo>
                  <a:pt x="99060" y="1060221"/>
                </a:lnTo>
                <a:lnTo>
                  <a:pt x="99352" y="1057211"/>
                </a:lnTo>
                <a:lnTo>
                  <a:pt x="98653" y="1054722"/>
                </a:lnTo>
                <a:lnTo>
                  <a:pt x="101460" y="1050429"/>
                </a:lnTo>
                <a:lnTo>
                  <a:pt x="102997" y="1046784"/>
                </a:lnTo>
                <a:lnTo>
                  <a:pt x="101854" y="1043089"/>
                </a:lnTo>
                <a:lnTo>
                  <a:pt x="101473" y="1041857"/>
                </a:lnTo>
                <a:lnTo>
                  <a:pt x="105156" y="1041400"/>
                </a:lnTo>
                <a:lnTo>
                  <a:pt x="105651" y="1038301"/>
                </a:lnTo>
                <a:lnTo>
                  <a:pt x="105943" y="1035291"/>
                </a:lnTo>
                <a:lnTo>
                  <a:pt x="104152" y="1037640"/>
                </a:lnTo>
                <a:lnTo>
                  <a:pt x="100685" y="1042263"/>
                </a:lnTo>
                <a:lnTo>
                  <a:pt x="101447" y="1039025"/>
                </a:lnTo>
                <a:lnTo>
                  <a:pt x="103301" y="1036650"/>
                </a:lnTo>
                <a:lnTo>
                  <a:pt x="105943" y="1035291"/>
                </a:lnTo>
                <a:lnTo>
                  <a:pt x="109969" y="1028954"/>
                </a:lnTo>
                <a:lnTo>
                  <a:pt x="112623" y="1021892"/>
                </a:lnTo>
                <a:lnTo>
                  <a:pt x="114782" y="1015085"/>
                </a:lnTo>
                <a:lnTo>
                  <a:pt x="116789" y="1008341"/>
                </a:lnTo>
                <a:lnTo>
                  <a:pt x="114236" y="1008227"/>
                </a:lnTo>
                <a:lnTo>
                  <a:pt x="112776" y="1008976"/>
                </a:lnTo>
                <a:lnTo>
                  <a:pt x="109778" y="1007656"/>
                </a:lnTo>
                <a:lnTo>
                  <a:pt x="108610" y="1006830"/>
                </a:lnTo>
                <a:lnTo>
                  <a:pt x="107111" y="1004735"/>
                </a:lnTo>
                <a:lnTo>
                  <a:pt x="113944" y="986980"/>
                </a:lnTo>
                <a:lnTo>
                  <a:pt x="118440" y="978966"/>
                </a:lnTo>
                <a:lnTo>
                  <a:pt x="123812" y="970521"/>
                </a:lnTo>
                <a:lnTo>
                  <a:pt x="153568" y="903935"/>
                </a:lnTo>
                <a:lnTo>
                  <a:pt x="156476" y="902449"/>
                </a:lnTo>
                <a:lnTo>
                  <a:pt x="157810" y="900341"/>
                </a:lnTo>
                <a:lnTo>
                  <a:pt x="156997" y="896480"/>
                </a:lnTo>
                <a:lnTo>
                  <a:pt x="159956" y="894956"/>
                </a:lnTo>
                <a:lnTo>
                  <a:pt x="161302" y="892848"/>
                </a:lnTo>
                <a:lnTo>
                  <a:pt x="160997" y="890143"/>
                </a:lnTo>
                <a:lnTo>
                  <a:pt x="164033" y="888593"/>
                </a:lnTo>
                <a:lnTo>
                  <a:pt x="164782" y="885355"/>
                </a:lnTo>
                <a:lnTo>
                  <a:pt x="164490" y="882650"/>
                </a:lnTo>
                <a:lnTo>
                  <a:pt x="167589" y="881075"/>
                </a:lnTo>
                <a:lnTo>
                  <a:pt x="168859" y="878992"/>
                </a:lnTo>
                <a:lnTo>
                  <a:pt x="168046" y="875131"/>
                </a:lnTo>
                <a:lnTo>
                  <a:pt x="171145" y="873544"/>
                </a:lnTo>
                <a:lnTo>
                  <a:pt x="172415" y="871474"/>
                </a:lnTo>
                <a:lnTo>
                  <a:pt x="172173" y="868730"/>
                </a:lnTo>
                <a:lnTo>
                  <a:pt x="173037" y="867524"/>
                </a:lnTo>
                <a:lnTo>
                  <a:pt x="174536" y="866838"/>
                </a:lnTo>
                <a:lnTo>
                  <a:pt x="175806" y="864603"/>
                </a:lnTo>
                <a:lnTo>
                  <a:pt x="175475" y="862495"/>
                </a:lnTo>
                <a:lnTo>
                  <a:pt x="175729" y="861212"/>
                </a:lnTo>
                <a:lnTo>
                  <a:pt x="178701" y="859688"/>
                </a:lnTo>
                <a:lnTo>
                  <a:pt x="180098" y="857542"/>
                </a:lnTo>
                <a:lnTo>
                  <a:pt x="179870" y="854811"/>
                </a:lnTo>
                <a:lnTo>
                  <a:pt x="182829" y="853300"/>
                </a:lnTo>
                <a:lnTo>
                  <a:pt x="184238" y="851154"/>
                </a:lnTo>
                <a:lnTo>
                  <a:pt x="183489" y="847255"/>
                </a:lnTo>
                <a:lnTo>
                  <a:pt x="186969" y="846899"/>
                </a:lnTo>
                <a:lnTo>
                  <a:pt x="187375" y="845261"/>
                </a:lnTo>
                <a:lnTo>
                  <a:pt x="187794" y="843622"/>
                </a:lnTo>
                <a:lnTo>
                  <a:pt x="187693" y="840828"/>
                </a:lnTo>
                <a:lnTo>
                  <a:pt x="190588" y="839343"/>
                </a:lnTo>
                <a:lnTo>
                  <a:pt x="192062" y="837158"/>
                </a:lnTo>
                <a:lnTo>
                  <a:pt x="191960" y="834364"/>
                </a:lnTo>
                <a:lnTo>
                  <a:pt x="194792" y="832916"/>
                </a:lnTo>
                <a:lnTo>
                  <a:pt x="196253" y="830732"/>
                </a:lnTo>
                <a:lnTo>
                  <a:pt x="195643" y="826770"/>
                </a:lnTo>
                <a:lnTo>
                  <a:pt x="198996" y="826477"/>
                </a:lnTo>
                <a:lnTo>
                  <a:pt x="199440" y="824826"/>
                </a:lnTo>
                <a:lnTo>
                  <a:pt x="199872" y="823175"/>
                </a:lnTo>
                <a:lnTo>
                  <a:pt x="199910" y="820305"/>
                </a:lnTo>
                <a:lnTo>
                  <a:pt x="202018" y="819226"/>
                </a:lnTo>
                <a:lnTo>
                  <a:pt x="203682" y="816952"/>
                </a:lnTo>
                <a:lnTo>
                  <a:pt x="204165" y="815276"/>
                </a:lnTo>
                <a:lnTo>
                  <a:pt x="204304" y="813777"/>
                </a:lnTo>
                <a:lnTo>
                  <a:pt x="205867" y="811555"/>
                </a:lnTo>
                <a:lnTo>
                  <a:pt x="244894" y="755916"/>
                </a:lnTo>
                <a:lnTo>
                  <a:pt x="290525" y="692632"/>
                </a:lnTo>
                <a:lnTo>
                  <a:pt x="299516" y="679462"/>
                </a:lnTo>
                <a:lnTo>
                  <a:pt x="332740" y="641070"/>
                </a:lnTo>
                <a:lnTo>
                  <a:pt x="367550" y="604723"/>
                </a:lnTo>
                <a:lnTo>
                  <a:pt x="403402" y="569252"/>
                </a:lnTo>
                <a:lnTo>
                  <a:pt x="440372" y="534644"/>
                </a:lnTo>
                <a:lnTo>
                  <a:pt x="479666" y="503123"/>
                </a:lnTo>
                <a:lnTo>
                  <a:pt x="484924" y="501865"/>
                </a:lnTo>
                <a:lnTo>
                  <a:pt x="489496" y="503809"/>
                </a:lnTo>
                <a:lnTo>
                  <a:pt x="489750" y="505104"/>
                </a:lnTo>
                <a:lnTo>
                  <a:pt x="478790" y="517842"/>
                </a:lnTo>
                <a:lnTo>
                  <a:pt x="486168" y="515493"/>
                </a:lnTo>
                <a:lnTo>
                  <a:pt x="489369" y="516712"/>
                </a:lnTo>
                <a:lnTo>
                  <a:pt x="504482" y="503262"/>
                </a:lnTo>
                <a:lnTo>
                  <a:pt x="554151" y="469303"/>
                </a:lnTo>
                <a:lnTo>
                  <a:pt x="558927" y="466864"/>
                </a:lnTo>
                <a:lnTo>
                  <a:pt x="564680" y="465340"/>
                </a:lnTo>
                <a:lnTo>
                  <a:pt x="565518" y="463486"/>
                </a:lnTo>
                <a:lnTo>
                  <a:pt x="567169" y="459778"/>
                </a:lnTo>
                <a:lnTo>
                  <a:pt x="569264" y="460133"/>
                </a:lnTo>
                <a:lnTo>
                  <a:pt x="570141" y="458266"/>
                </a:lnTo>
                <a:lnTo>
                  <a:pt x="571588" y="457517"/>
                </a:lnTo>
                <a:lnTo>
                  <a:pt x="576453" y="456463"/>
                </a:lnTo>
                <a:lnTo>
                  <a:pt x="580605" y="454329"/>
                </a:lnTo>
                <a:lnTo>
                  <a:pt x="581279" y="452564"/>
                </a:lnTo>
                <a:lnTo>
                  <a:pt x="581964" y="450786"/>
                </a:lnTo>
                <a:lnTo>
                  <a:pt x="582637" y="449021"/>
                </a:lnTo>
                <a:lnTo>
                  <a:pt x="596912" y="444563"/>
                </a:lnTo>
                <a:lnTo>
                  <a:pt x="599808" y="440232"/>
                </a:lnTo>
                <a:lnTo>
                  <a:pt x="601243" y="438073"/>
                </a:lnTo>
                <a:lnTo>
                  <a:pt x="616318" y="433209"/>
                </a:lnTo>
                <a:lnTo>
                  <a:pt x="619607" y="428675"/>
                </a:lnTo>
                <a:lnTo>
                  <a:pt x="621245" y="426415"/>
                </a:lnTo>
                <a:lnTo>
                  <a:pt x="626719" y="423608"/>
                </a:lnTo>
                <a:lnTo>
                  <a:pt x="632739" y="421957"/>
                </a:lnTo>
                <a:lnTo>
                  <a:pt x="638124" y="419201"/>
                </a:lnTo>
                <a:lnTo>
                  <a:pt x="640219" y="416699"/>
                </a:lnTo>
                <a:lnTo>
                  <a:pt x="642302" y="414210"/>
                </a:lnTo>
                <a:lnTo>
                  <a:pt x="670191" y="399935"/>
                </a:lnTo>
                <a:lnTo>
                  <a:pt x="698677" y="386791"/>
                </a:lnTo>
                <a:lnTo>
                  <a:pt x="726567" y="372516"/>
                </a:lnTo>
                <a:lnTo>
                  <a:pt x="755040" y="359384"/>
                </a:lnTo>
                <a:lnTo>
                  <a:pt x="801243" y="340017"/>
                </a:lnTo>
                <a:lnTo>
                  <a:pt x="847699" y="321957"/>
                </a:lnTo>
                <a:lnTo>
                  <a:pt x="894994" y="306324"/>
                </a:lnTo>
                <a:lnTo>
                  <a:pt x="942543" y="291973"/>
                </a:lnTo>
                <a:lnTo>
                  <a:pt x="990955" y="280047"/>
                </a:lnTo>
                <a:lnTo>
                  <a:pt x="1039634" y="269405"/>
                </a:lnTo>
                <a:lnTo>
                  <a:pt x="1124153" y="253263"/>
                </a:lnTo>
                <a:lnTo>
                  <a:pt x="1192263" y="248373"/>
                </a:lnTo>
                <a:lnTo>
                  <a:pt x="1225981" y="245389"/>
                </a:lnTo>
                <a:lnTo>
                  <a:pt x="1297597" y="241566"/>
                </a:lnTo>
                <a:lnTo>
                  <a:pt x="1335481" y="240728"/>
                </a:lnTo>
                <a:lnTo>
                  <a:pt x="1372755" y="238772"/>
                </a:lnTo>
                <a:lnTo>
                  <a:pt x="1414919" y="237172"/>
                </a:lnTo>
                <a:lnTo>
                  <a:pt x="1419656" y="236181"/>
                </a:lnTo>
                <a:lnTo>
                  <a:pt x="1424190" y="235280"/>
                </a:lnTo>
                <a:lnTo>
                  <a:pt x="1430248" y="239318"/>
                </a:lnTo>
                <a:lnTo>
                  <a:pt x="1436230" y="237680"/>
                </a:lnTo>
                <a:lnTo>
                  <a:pt x="1442097" y="234670"/>
                </a:lnTo>
                <a:lnTo>
                  <a:pt x="1443139" y="235572"/>
                </a:lnTo>
                <a:lnTo>
                  <a:pt x="1444713" y="236194"/>
                </a:lnTo>
                <a:lnTo>
                  <a:pt x="1445653" y="234289"/>
                </a:lnTo>
                <a:lnTo>
                  <a:pt x="1452219" y="239483"/>
                </a:lnTo>
                <a:lnTo>
                  <a:pt x="1458734" y="237578"/>
                </a:lnTo>
                <a:lnTo>
                  <a:pt x="1464868" y="234442"/>
                </a:lnTo>
                <a:lnTo>
                  <a:pt x="1470787" y="238544"/>
                </a:lnTo>
                <a:lnTo>
                  <a:pt x="1476629" y="238404"/>
                </a:lnTo>
                <a:lnTo>
                  <a:pt x="1483220" y="235038"/>
                </a:lnTo>
                <a:lnTo>
                  <a:pt x="1488579" y="237998"/>
                </a:lnTo>
                <a:lnTo>
                  <a:pt x="1492605" y="241642"/>
                </a:lnTo>
                <a:lnTo>
                  <a:pt x="1484223" y="253072"/>
                </a:lnTo>
                <a:lnTo>
                  <a:pt x="1478216" y="256146"/>
                </a:lnTo>
                <a:lnTo>
                  <a:pt x="1473123" y="260172"/>
                </a:lnTo>
                <a:lnTo>
                  <a:pt x="1432293" y="296748"/>
                </a:lnTo>
                <a:lnTo>
                  <a:pt x="1393634" y="335076"/>
                </a:lnTo>
                <a:lnTo>
                  <a:pt x="1357287" y="375081"/>
                </a:lnTo>
                <a:lnTo>
                  <a:pt x="1324584" y="418922"/>
                </a:lnTo>
                <a:lnTo>
                  <a:pt x="1311871" y="459663"/>
                </a:lnTo>
                <a:lnTo>
                  <a:pt x="1312862" y="474840"/>
                </a:lnTo>
                <a:lnTo>
                  <a:pt x="1314132" y="491312"/>
                </a:lnTo>
                <a:lnTo>
                  <a:pt x="1312049" y="506641"/>
                </a:lnTo>
                <a:lnTo>
                  <a:pt x="1310881" y="511517"/>
                </a:lnTo>
                <a:lnTo>
                  <a:pt x="1313434" y="518782"/>
                </a:lnTo>
                <a:lnTo>
                  <a:pt x="1325702" y="523913"/>
                </a:lnTo>
                <a:lnTo>
                  <a:pt x="1330744" y="518477"/>
                </a:lnTo>
                <a:lnTo>
                  <a:pt x="1335062" y="513410"/>
                </a:lnTo>
                <a:lnTo>
                  <a:pt x="1338529" y="508787"/>
                </a:lnTo>
                <a:lnTo>
                  <a:pt x="1342631" y="505256"/>
                </a:lnTo>
                <a:lnTo>
                  <a:pt x="1382522" y="459181"/>
                </a:lnTo>
                <a:lnTo>
                  <a:pt x="1421765" y="420547"/>
                </a:lnTo>
                <a:lnTo>
                  <a:pt x="1463687" y="384835"/>
                </a:lnTo>
                <a:lnTo>
                  <a:pt x="1507591" y="350964"/>
                </a:lnTo>
                <a:lnTo>
                  <a:pt x="1518259" y="346925"/>
                </a:lnTo>
                <a:lnTo>
                  <a:pt x="1519085" y="345071"/>
                </a:lnTo>
                <a:lnTo>
                  <a:pt x="1520748" y="341376"/>
                </a:lnTo>
                <a:lnTo>
                  <a:pt x="1535950" y="336448"/>
                </a:lnTo>
                <a:lnTo>
                  <a:pt x="1538084" y="332498"/>
                </a:lnTo>
                <a:lnTo>
                  <a:pt x="1540230" y="328549"/>
                </a:lnTo>
                <a:lnTo>
                  <a:pt x="1548371" y="327240"/>
                </a:lnTo>
                <a:lnTo>
                  <a:pt x="1555940" y="324789"/>
                </a:lnTo>
                <a:lnTo>
                  <a:pt x="1559255" y="318820"/>
                </a:lnTo>
                <a:lnTo>
                  <a:pt x="1560360" y="316826"/>
                </a:lnTo>
                <a:lnTo>
                  <a:pt x="1658962" y="272084"/>
                </a:lnTo>
                <a:lnTo>
                  <a:pt x="1667040" y="267957"/>
                </a:lnTo>
                <a:lnTo>
                  <a:pt x="1674126" y="262902"/>
                </a:lnTo>
                <a:lnTo>
                  <a:pt x="1679143" y="256044"/>
                </a:lnTo>
                <a:lnTo>
                  <a:pt x="1681010" y="246532"/>
                </a:lnTo>
                <a:lnTo>
                  <a:pt x="1685556" y="244208"/>
                </a:lnTo>
                <a:lnTo>
                  <a:pt x="1686788" y="239293"/>
                </a:lnTo>
                <a:lnTo>
                  <a:pt x="1688541" y="235559"/>
                </a:lnTo>
                <a:lnTo>
                  <a:pt x="1690801" y="225831"/>
                </a:lnTo>
                <a:lnTo>
                  <a:pt x="1692592" y="216357"/>
                </a:lnTo>
                <a:lnTo>
                  <a:pt x="1693176" y="20607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17003487" y="4876217"/>
            <a:ext cx="342900" cy="1189355"/>
          </a:xfrm>
          <a:custGeom>
            <a:avLst/>
            <a:gdLst/>
            <a:ahLst/>
            <a:cxnLst/>
            <a:rect l="l" t="t" r="r" b="b"/>
            <a:pathLst>
              <a:path w="342900" h="1189354">
                <a:moveTo>
                  <a:pt x="0" y="797993"/>
                </a:moveTo>
                <a:lnTo>
                  <a:pt x="0" y="797840"/>
                </a:lnTo>
                <a:lnTo>
                  <a:pt x="9006" y="801594"/>
                </a:lnTo>
                <a:lnTo>
                  <a:pt x="20013" y="806333"/>
                </a:lnTo>
                <a:lnTo>
                  <a:pt x="36601" y="813120"/>
                </a:lnTo>
                <a:lnTo>
                  <a:pt x="84294" y="828657"/>
                </a:lnTo>
                <a:lnTo>
                  <a:pt x="127791" y="836781"/>
                </a:lnTo>
                <a:lnTo>
                  <a:pt x="136856" y="837659"/>
                </a:lnTo>
                <a:lnTo>
                  <a:pt x="141992" y="837659"/>
                </a:lnTo>
                <a:lnTo>
                  <a:pt x="141992" y="0"/>
                </a:lnTo>
                <a:lnTo>
                  <a:pt x="200905" y="0"/>
                </a:lnTo>
                <a:lnTo>
                  <a:pt x="200905" y="837659"/>
                </a:lnTo>
                <a:lnTo>
                  <a:pt x="206042" y="837659"/>
                </a:lnTo>
                <a:lnTo>
                  <a:pt x="245069" y="831649"/>
                </a:lnTo>
                <a:lnTo>
                  <a:pt x="289689" y="819230"/>
                </a:lnTo>
                <a:lnTo>
                  <a:pt x="333893" y="801592"/>
                </a:lnTo>
                <a:lnTo>
                  <a:pt x="342899" y="797832"/>
                </a:lnTo>
                <a:lnTo>
                  <a:pt x="342899" y="797978"/>
                </a:lnTo>
                <a:lnTo>
                  <a:pt x="335579" y="815329"/>
                </a:lnTo>
                <a:lnTo>
                  <a:pt x="316273" y="859876"/>
                </a:lnTo>
                <a:lnTo>
                  <a:pt x="288960" y="922528"/>
                </a:lnTo>
                <a:lnTo>
                  <a:pt x="257622" y="994193"/>
                </a:lnTo>
                <a:lnTo>
                  <a:pt x="226239" y="1065781"/>
                </a:lnTo>
                <a:lnTo>
                  <a:pt x="198793" y="1128199"/>
                </a:lnTo>
                <a:lnTo>
                  <a:pt x="179263" y="1172357"/>
                </a:lnTo>
                <a:lnTo>
                  <a:pt x="171631" y="1189164"/>
                </a:lnTo>
                <a:lnTo>
                  <a:pt x="163984" y="1172531"/>
                </a:lnTo>
                <a:lnTo>
                  <a:pt x="144414" y="1128496"/>
                </a:lnTo>
                <a:lnTo>
                  <a:pt x="116910" y="1066151"/>
                </a:lnTo>
                <a:lnTo>
                  <a:pt x="85460" y="994587"/>
                </a:lnTo>
                <a:lnTo>
                  <a:pt x="54055" y="922897"/>
                </a:lnTo>
                <a:lnTo>
                  <a:pt x="26684" y="860174"/>
                </a:lnTo>
                <a:lnTo>
                  <a:pt x="7335" y="815508"/>
                </a:lnTo>
                <a:lnTo>
                  <a:pt x="0" y="7979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 txBox="1">
            <a:spLocks noGrp="1"/>
          </p:cNvSpPr>
          <p:nvPr>
            <p:ph type="title"/>
          </p:nvPr>
        </p:nvSpPr>
        <p:spPr>
          <a:xfrm>
            <a:off x="7046977" y="141306"/>
            <a:ext cx="4955540" cy="9398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0" spc="-400">
                <a:solidFill>
                  <a:srgbClr val="000000"/>
                </a:solidFill>
              </a:rPr>
              <a:t>Supply</a:t>
            </a:r>
            <a:r>
              <a:rPr dirty="0" sz="6000" spc="-640">
                <a:solidFill>
                  <a:srgbClr val="000000"/>
                </a:solidFill>
              </a:rPr>
              <a:t> </a:t>
            </a:r>
            <a:r>
              <a:rPr dirty="0" sz="6000" spc="-409">
                <a:solidFill>
                  <a:srgbClr val="000000"/>
                </a:solidFill>
              </a:rPr>
              <a:t>Chain</a:t>
            </a:r>
            <a:endParaRPr sz="6000"/>
          </a:p>
        </p:txBody>
      </p:sp>
      <p:sp>
        <p:nvSpPr>
          <p:cNvPr id="43" name="object 43"/>
          <p:cNvSpPr txBox="1"/>
          <p:nvPr/>
        </p:nvSpPr>
        <p:spPr>
          <a:xfrm>
            <a:off x="4895353" y="4791787"/>
            <a:ext cx="10275570" cy="8636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3836670" algn="l"/>
                <a:tab pos="5024120" algn="l"/>
                <a:tab pos="6880859" algn="l"/>
              </a:tabLst>
            </a:pPr>
            <a:r>
              <a:rPr dirty="0" sz="5500" spc="110" b="1">
                <a:latin typeface="Verdana"/>
                <a:cs typeface="Verdana"/>
              </a:rPr>
              <a:t>J</a:t>
            </a:r>
            <a:r>
              <a:rPr dirty="0" sz="5500" spc="-1060" b="1">
                <a:latin typeface="Verdana"/>
                <a:cs typeface="Verdana"/>
              </a:rPr>
              <a:t> </a:t>
            </a:r>
            <a:r>
              <a:rPr dirty="0" sz="5500" spc="-335" b="1">
                <a:latin typeface="Verdana"/>
                <a:cs typeface="Verdana"/>
              </a:rPr>
              <a:t>o</a:t>
            </a:r>
            <a:r>
              <a:rPr dirty="0" sz="5500" spc="-1060" b="1">
                <a:latin typeface="Verdana"/>
                <a:cs typeface="Verdana"/>
              </a:rPr>
              <a:t> </a:t>
            </a:r>
            <a:r>
              <a:rPr dirty="0" sz="5500" spc="-495" b="1">
                <a:latin typeface="Verdana"/>
                <a:cs typeface="Verdana"/>
              </a:rPr>
              <a:t>u</a:t>
            </a:r>
            <a:r>
              <a:rPr dirty="0" sz="5500" spc="-1060" b="1">
                <a:latin typeface="Verdana"/>
                <a:cs typeface="Verdana"/>
              </a:rPr>
              <a:t> </a:t>
            </a:r>
            <a:r>
              <a:rPr dirty="0" sz="5500" spc="-415" b="1">
                <a:latin typeface="Verdana"/>
                <a:cs typeface="Verdana"/>
              </a:rPr>
              <a:t>r</a:t>
            </a:r>
            <a:r>
              <a:rPr dirty="0" sz="5500" spc="-1060" b="1">
                <a:latin typeface="Verdana"/>
                <a:cs typeface="Verdana"/>
              </a:rPr>
              <a:t> </a:t>
            </a:r>
            <a:r>
              <a:rPr dirty="0" sz="5500" spc="-450" b="1">
                <a:latin typeface="Verdana"/>
                <a:cs typeface="Verdana"/>
              </a:rPr>
              <a:t>n</a:t>
            </a:r>
            <a:r>
              <a:rPr dirty="0" sz="5500" spc="-1060" b="1">
                <a:latin typeface="Verdana"/>
                <a:cs typeface="Verdana"/>
              </a:rPr>
              <a:t> </a:t>
            </a:r>
            <a:r>
              <a:rPr dirty="0" sz="5500" spc="-434" b="1">
                <a:latin typeface="Verdana"/>
                <a:cs typeface="Verdana"/>
              </a:rPr>
              <a:t>e</a:t>
            </a:r>
            <a:r>
              <a:rPr dirty="0" sz="5500" spc="-1060" b="1">
                <a:latin typeface="Verdana"/>
                <a:cs typeface="Verdana"/>
              </a:rPr>
              <a:t> </a:t>
            </a:r>
            <a:r>
              <a:rPr dirty="0" sz="5500" spc="-405" b="1">
                <a:latin typeface="Verdana"/>
                <a:cs typeface="Verdana"/>
              </a:rPr>
              <a:t>y</a:t>
            </a:r>
            <a:r>
              <a:rPr dirty="0" sz="5500" b="1">
                <a:latin typeface="Verdana"/>
                <a:cs typeface="Verdana"/>
              </a:rPr>
              <a:t>	</a:t>
            </a:r>
            <a:r>
              <a:rPr dirty="0" sz="5500" spc="-335" b="1">
                <a:latin typeface="Verdana"/>
                <a:cs typeface="Verdana"/>
              </a:rPr>
              <a:t>o</a:t>
            </a:r>
            <a:r>
              <a:rPr dirty="0" sz="5500" spc="-1060" b="1">
                <a:latin typeface="Verdana"/>
                <a:cs typeface="Verdana"/>
              </a:rPr>
              <a:t> </a:t>
            </a:r>
            <a:r>
              <a:rPr dirty="0" sz="5500" spc="-190" b="1">
                <a:latin typeface="Verdana"/>
                <a:cs typeface="Verdana"/>
              </a:rPr>
              <a:t>f</a:t>
            </a:r>
            <a:r>
              <a:rPr dirty="0" sz="5500" b="1">
                <a:latin typeface="Verdana"/>
                <a:cs typeface="Verdana"/>
              </a:rPr>
              <a:t>	</a:t>
            </a:r>
            <a:r>
              <a:rPr dirty="0" sz="5500" spc="-400" b="1">
                <a:latin typeface="Verdana"/>
                <a:cs typeface="Verdana"/>
              </a:rPr>
              <a:t>O</a:t>
            </a:r>
            <a:r>
              <a:rPr dirty="0" sz="5500" spc="-1060" b="1">
                <a:latin typeface="Verdana"/>
                <a:cs typeface="Verdana"/>
              </a:rPr>
              <a:t> </a:t>
            </a:r>
            <a:r>
              <a:rPr dirty="0" sz="5500" spc="-495" b="1">
                <a:latin typeface="Verdana"/>
                <a:cs typeface="Verdana"/>
              </a:rPr>
              <a:t>u</a:t>
            </a:r>
            <a:r>
              <a:rPr dirty="0" sz="5500" spc="-1060" b="1">
                <a:latin typeface="Verdana"/>
                <a:cs typeface="Verdana"/>
              </a:rPr>
              <a:t> </a:t>
            </a:r>
            <a:r>
              <a:rPr dirty="0" sz="5500" spc="-415" b="1">
                <a:latin typeface="Verdana"/>
                <a:cs typeface="Verdana"/>
              </a:rPr>
              <a:t>r</a:t>
            </a:r>
            <a:r>
              <a:rPr dirty="0" sz="5500" b="1">
                <a:latin typeface="Verdana"/>
                <a:cs typeface="Verdana"/>
              </a:rPr>
              <a:t>	</a:t>
            </a:r>
            <a:r>
              <a:rPr dirty="0" sz="5500" spc="-445" b="1">
                <a:latin typeface="Verdana"/>
                <a:cs typeface="Verdana"/>
              </a:rPr>
              <a:t>P</a:t>
            </a:r>
            <a:r>
              <a:rPr dirty="0" sz="5500" spc="-1060" b="1">
                <a:latin typeface="Verdana"/>
                <a:cs typeface="Verdana"/>
              </a:rPr>
              <a:t> </a:t>
            </a:r>
            <a:r>
              <a:rPr dirty="0" sz="5500" spc="-415" b="1">
                <a:latin typeface="Verdana"/>
                <a:cs typeface="Verdana"/>
              </a:rPr>
              <a:t>r</a:t>
            </a:r>
            <a:r>
              <a:rPr dirty="0" sz="5500" spc="-1060" b="1">
                <a:latin typeface="Verdana"/>
                <a:cs typeface="Verdana"/>
              </a:rPr>
              <a:t> </a:t>
            </a:r>
            <a:r>
              <a:rPr dirty="0" sz="5500" spc="-335" b="1">
                <a:latin typeface="Verdana"/>
                <a:cs typeface="Verdana"/>
              </a:rPr>
              <a:t>o</a:t>
            </a:r>
            <a:r>
              <a:rPr dirty="0" sz="5500" spc="-1060" b="1">
                <a:latin typeface="Verdana"/>
                <a:cs typeface="Verdana"/>
              </a:rPr>
              <a:t> </a:t>
            </a:r>
            <a:r>
              <a:rPr dirty="0" sz="5500" spc="-300" b="1">
                <a:latin typeface="Verdana"/>
                <a:cs typeface="Verdana"/>
              </a:rPr>
              <a:t>d</a:t>
            </a:r>
            <a:r>
              <a:rPr dirty="0" sz="5500" spc="-1060" b="1">
                <a:latin typeface="Verdana"/>
                <a:cs typeface="Verdana"/>
              </a:rPr>
              <a:t> </a:t>
            </a:r>
            <a:r>
              <a:rPr dirty="0" sz="5500" spc="-495" b="1">
                <a:latin typeface="Verdana"/>
                <a:cs typeface="Verdana"/>
              </a:rPr>
              <a:t>u</a:t>
            </a:r>
            <a:r>
              <a:rPr dirty="0" sz="5500" spc="-1060" b="1">
                <a:latin typeface="Verdana"/>
                <a:cs typeface="Verdana"/>
              </a:rPr>
              <a:t> </a:t>
            </a:r>
            <a:r>
              <a:rPr dirty="0" sz="5500" spc="-185" b="1">
                <a:latin typeface="Verdana"/>
                <a:cs typeface="Verdana"/>
              </a:rPr>
              <a:t>c</a:t>
            </a:r>
            <a:r>
              <a:rPr dirty="0" sz="5500" spc="-1060" b="1">
                <a:latin typeface="Verdana"/>
                <a:cs typeface="Verdana"/>
              </a:rPr>
              <a:t> </a:t>
            </a:r>
            <a:r>
              <a:rPr dirty="0" sz="5500" spc="-204" b="1">
                <a:latin typeface="Verdana"/>
                <a:cs typeface="Verdana"/>
              </a:rPr>
              <a:t>t</a:t>
            </a:r>
            <a:endParaRPr sz="5500">
              <a:latin typeface="Verdana"/>
              <a:cs typeface="Verdana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1071263" y="5439307"/>
            <a:ext cx="1961514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330" b="1">
                <a:latin typeface="Verdana"/>
                <a:cs typeface="Verdana"/>
              </a:rPr>
              <a:t>Raw</a:t>
            </a:r>
            <a:r>
              <a:rPr dirty="0" sz="2400" spc="-254" b="1">
                <a:latin typeface="Verdana"/>
                <a:cs typeface="Verdana"/>
              </a:rPr>
              <a:t> </a:t>
            </a:r>
            <a:r>
              <a:rPr dirty="0" sz="2400" spc="-185" b="1">
                <a:latin typeface="Verdana"/>
                <a:cs typeface="Verdana"/>
              </a:rPr>
              <a:t>material</a:t>
            </a:r>
            <a:endParaRPr sz="2400">
              <a:latin typeface="Verdana"/>
              <a:cs typeface="Verdana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10936007" y="2133645"/>
            <a:ext cx="1598930" cy="457200"/>
          </a:xfrm>
          <a:custGeom>
            <a:avLst/>
            <a:gdLst/>
            <a:ahLst/>
            <a:cxnLst/>
            <a:rect l="l" t="t" r="r" b="b"/>
            <a:pathLst>
              <a:path w="1598929" h="457200">
                <a:moveTo>
                  <a:pt x="1072672" y="457199"/>
                </a:moveTo>
                <a:lnTo>
                  <a:pt x="1073441" y="455094"/>
                </a:lnTo>
                <a:lnTo>
                  <a:pt x="1075811" y="449360"/>
                </a:lnTo>
                <a:lnTo>
                  <a:pt x="1079415" y="440875"/>
                </a:lnTo>
                <a:lnTo>
                  <a:pt x="1083883" y="430515"/>
                </a:lnTo>
                <a:lnTo>
                  <a:pt x="1093006" y="408397"/>
                </a:lnTo>
                <a:lnTo>
                  <a:pt x="1108265" y="364815"/>
                </a:lnTo>
                <a:lnTo>
                  <a:pt x="1117913" y="326761"/>
                </a:lnTo>
                <a:lnTo>
                  <a:pt x="1124811" y="286811"/>
                </a:lnTo>
                <a:lnTo>
                  <a:pt x="1125991" y="274725"/>
                </a:lnTo>
                <a:lnTo>
                  <a:pt x="1125991" y="267876"/>
                </a:lnTo>
                <a:lnTo>
                  <a:pt x="0" y="267876"/>
                </a:lnTo>
                <a:lnTo>
                  <a:pt x="0" y="189326"/>
                </a:lnTo>
                <a:lnTo>
                  <a:pt x="1125991" y="189326"/>
                </a:lnTo>
                <a:lnTo>
                  <a:pt x="1125991" y="182477"/>
                </a:lnTo>
                <a:lnTo>
                  <a:pt x="1117913" y="130440"/>
                </a:lnTo>
                <a:lnTo>
                  <a:pt x="1108265" y="92387"/>
                </a:lnTo>
                <a:lnTo>
                  <a:pt x="1093007" y="48804"/>
                </a:lnTo>
                <a:lnTo>
                  <a:pt x="1079411" y="16324"/>
                </a:lnTo>
                <a:lnTo>
                  <a:pt x="1075803" y="7839"/>
                </a:lnTo>
                <a:lnTo>
                  <a:pt x="1073427" y="2105"/>
                </a:lnTo>
                <a:lnTo>
                  <a:pt x="1072652" y="0"/>
                </a:lnTo>
                <a:lnTo>
                  <a:pt x="1085475" y="5290"/>
                </a:lnTo>
                <a:lnTo>
                  <a:pt x="1169716" y="41485"/>
                </a:lnTo>
                <a:lnTo>
                  <a:pt x="1231733" y="68307"/>
                </a:lnTo>
                <a:lnTo>
                  <a:pt x="1300745" y="98223"/>
                </a:lnTo>
                <a:lnTo>
                  <a:pt x="1372053" y="129191"/>
                </a:lnTo>
                <a:lnTo>
                  <a:pt x="1440955" y="159170"/>
                </a:lnTo>
                <a:lnTo>
                  <a:pt x="1502751" y="186117"/>
                </a:lnTo>
                <a:lnTo>
                  <a:pt x="1552738" y="207992"/>
                </a:lnTo>
                <a:lnTo>
                  <a:pt x="1598488" y="228358"/>
                </a:lnTo>
                <a:lnTo>
                  <a:pt x="1586395" y="233972"/>
                </a:lnTo>
                <a:lnTo>
                  <a:pt x="1503173" y="270683"/>
                </a:lnTo>
                <a:lnTo>
                  <a:pt x="1441446" y="297688"/>
                </a:lnTo>
                <a:lnTo>
                  <a:pt x="1372579" y="327731"/>
                </a:lnTo>
                <a:lnTo>
                  <a:pt x="1301270" y="358765"/>
                </a:lnTo>
                <a:lnTo>
                  <a:pt x="1232223" y="388745"/>
                </a:lnTo>
                <a:lnTo>
                  <a:pt x="1170138" y="415625"/>
                </a:lnTo>
                <a:lnTo>
                  <a:pt x="1119717" y="437358"/>
                </a:lnTo>
                <a:lnTo>
                  <a:pt x="1085661" y="451898"/>
                </a:lnTo>
                <a:lnTo>
                  <a:pt x="1072672" y="4571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 txBox="1"/>
          <p:nvPr/>
        </p:nvSpPr>
        <p:spPr>
          <a:xfrm>
            <a:off x="7918741" y="9137018"/>
            <a:ext cx="1227455" cy="863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238760">
              <a:lnSpc>
                <a:spcPct val="114599"/>
              </a:lnSpc>
              <a:spcBef>
                <a:spcPts val="100"/>
              </a:spcBef>
            </a:pPr>
            <a:r>
              <a:rPr dirty="0" sz="2400" spc="-165" b="1">
                <a:latin typeface="Verdana"/>
                <a:cs typeface="Verdana"/>
              </a:rPr>
              <a:t>Final </a:t>
            </a:r>
            <a:r>
              <a:rPr dirty="0" sz="2400" spc="-160" b="1">
                <a:latin typeface="Verdana"/>
                <a:cs typeface="Verdana"/>
              </a:rPr>
              <a:t> </a:t>
            </a:r>
            <a:r>
              <a:rPr dirty="0" sz="2400" spc="-150" b="1">
                <a:latin typeface="Verdana"/>
                <a:cs typeface="Verdana"/>
              </a:rPr>
              <a:t>Product</a:t>
            </a:r>
            <a:endParaRPr sz="2400">
              <a:latin typeface="Verdana"/>
              <a:cs typeface="Verdana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15347303" y="2531846"/>
            <a:ext cx="1502410" cy="857250"/>
          </a:xfrm>
          <a:custGeom>
            <a:avLst/>
            <a:gdLst/>
            <a:ahLst/>
            <a:cxnLst/>
            <a:rect l="l" t="t" r="r" b="b"/>
            <a:pathLst>
              <a:path w="1502409" h="857250">
                <a:moveTo>
                  <a:pt x="1501800" y="794181"/>
                </a:moveTo>
                <a:lnTo>
                  <a:pt x="1499895" y="760577"/>
                </a:lnTo>
                <a:lnTo>
                  <a:pt x="1497977" y="746163"/>
                </a:lnTo>
                <a:lnTo>
                  <a:pt x="1497545" y="742950"/>
                </a:lnTo>
                <a:lnTo>
                  <a:pt x="1495882" y="724255"/>
                </a:lnTo>
                <a:lnTo>
                  <a:pt x="1494383" y="705650"/>
                </a:lnTo>
                <a:lnTo>
                  <a:pt x="1493837" y="686142"/>
                </a:lnTo>
                <a:lnTo>
                  <a:pt x="1490141" y="636714"/>
                </a:lnTo>
                <a:lnTo>
                  <a:pt x="1482191" y="587717"/>
                </a:lnTo>
                <a:lnTo>
                  <a:pt x="1465618" y="542480"/>
                </a:lnTo>
                <a:lnTo>
                  <a:pt x="1439316" y="498843"/>
                </a:lnTo>
                <a:lnTo>
                  <a:pt x="1419542" y="509270"/>
                </a:lnTo>
                <a:lnTo>
                  <a:pt x="1406918" y="523938"/>
                </a:lnTo>
                <a:lnTo>
                  <a:pt x="1400860" y="543966"/>
                </a:lnTo>
                <a:lnTo>
                  <a:pt x="1402118" y="568325"/>
                </a:lnTo>
                <a:lnTo>
                  <a:pt x="1400568" y="580694"/>
                </a:lnTo>
                <a:lnTo>
                  <a:pt x="1400746" y="592607"/>
                </a:lnTo>
                <a:lnTo>
                  <a:pt x="1402397" y="603923"/>
                </a:lnTo>
                <a:lnTo>
                  <a:pt x="1404023" y="616686"/>
                </a:lnTo>
                <a:lnTo>
                  <a:pt x="1407629" y="633590"/>
                </a:lnTo>
                <a:lnTo>
                  <a:pt x="1410893" y="669480"/>
                </a:lnTo>
                <a:lnTo>
                  <a:pt x="1410042" y="688162"/>
                </a:lnTo>
                <a:lnTo>
                  <a:pt x="1411744" y="689178"/>
                </a:lnTo>
                <a:lnTo>
                  <a:pt x="1411465" y="691959"/>
                </a:lnTo>
                <a:lnTo>
                  <a:pt x="1409331" y="692162"/>
                </a:lnTo>
                <a:lnTo>
                  <a:pt x="1406702" y="692086"/>
                </a:lnTo>
                <a:lnTo>
                  <a:pt x="1404734" y="689444"/>
                </a:lnTo>
                <a:lnTo>
                  <a:pt x="1402397" y="688060"/>
                </a:lnTo>
                <a:lnTo>
                  <a:pt x="1401711" y="686181"/>
                </a:lnTo>
                <a:lnTo>
                  <a:pt x="1376476" y="641705"/>
                </a:lnTo>
                <a:lnTo>
                  <a:pt x="1300289" y="525716"/>
                </a:lnTo>
                <a:lnTo>
                  <a:pt x="1238046" y="441604"/>
                </a:lnTo>
                <a:lnTo>
                  <a:pt x="1222933" y="422325"/>
                </a:lnTo>
                <a:lnTo>
                  <a:pt x="1205661" y="400278"/>
                </a:lnTo>
                <a:lnTo>
                  <a:pt x="1171448" y="360819"/>
                </a:lnTo>
                <a:lnTo>
                  <a:pt x="1135964" y="322084"/>
                </a:lnTo>
                <a:lnTo>
                  <a:pt x="1097826" y="286207"/>
                </a:lnTo>
                <a:lnTo>
                  <a:pt x="1058926" y="251345"/>
                </a:lnTo>
                <a:lnTo>
                  <a:pt x="1018247" y="219875"/>
                </a:lnTo>
                <a:lnTo>
                  <a:pt x="977112" y="189598"/>
                </a:lnTo>
                <a:lnTo>
                  <a:pt x="935494" y="160515"/>
                </a:lnTo>
                <a:lnTo>
                  <a:pt x="892111" y="134810"/>
                </a:lnTo>
                <a:lnTo>
                  <a:pt x="848271" y="110312"/>
                </a:lnTo>
                <a:lnTo>
                  <a:pt x="802665" y="89204"/>
                </a:lnTo>
                <a:lnTo>
                  <a:pt x="756602" y="69291"/>
                </a:lnTo>
                <a:lnTo>
                  <a:pt x="709434" y="51689"/>
                </a:lnTo>
                <a:lnTo>
                  <a:pt x="660527" y="37465"/>
                </a:lnTo>
                <a:lnTo>
                  <a:pt x="611162" y="24460"/>
                </a:lnTo>
                <a:lnTo>
                  <a:pt x="560057" y="14859"/>
                </a:lnTo>
                <a:lnTo>
                  <a:pt x="507860" y="7556"/>
                </a:lnTo>
                <a:lnTo>
                  <a:pt x="459219" y="2349"/>
                </a:lnTo>
                <a:lnTo>
                  <a:pt x="410413" y="0"/>
                </a:lnTo>
                <a:lnTo>
                  <a:pt x="361454" y="533"/>
                </a:lnTo>
                <a:lnTo>
                  <a:pt x="359562" y="584"/>
                </a:lnTo>
                <a:lnTo>
                  <a:pt x="359562" y="61404"/>
                </a:lnTo>
                <a:lnTo>
                  <a:pt x="359016" y="62560"/>
                </a:lnTo>
                <a:lnTo>
                  <a:pt x="359029" y="61087"/>
                </a:lnTo>
                <a:lnTo>
                  <a:pt x="359562" y="61404"/>
                </a:lnTo>
                <a:lnTo>
                  <a:pt x="359562" y="584"/>
                </a:lnTo>
                <a:lnTo>
                  <a:pt x="313677" y="1752"/>
                </a:lnTo>
                <a:lnTo>
                  <a:pt x="310616" y="2082"/>
                </a:lnTo>
                <a:lnTo>
                  <a:pt x="310616" y="63411"/>
                </a:lnTo>
                <a:lnTo>
                  <a:pt x="291185" y="51892"/>
                </a:lnTo>
                <a:lnTo>
                  <a:pt x="292404" y="51320"/>
                </a:lnTo>
                <a:lnTo>
                  <a:pt x="291553" y="52108"/>
                </a:lnTo>
                <a:lnTo>
                  <a:pt x="310616" y="63411"/>
                </a:lnTo>
                <a:lnTo>
                  <a:pt x="310616" y="2082"/>
                </a:lnTo>
                <a:lnTo>
                  <a:pt x="265150" y="6946"/>
                </a:lnTo>
                <a:lnTo>
                  <a:pt x="217182" y="13957"/>
                </a:lnTo>
                <a:lnTo>
                  <a:pt x="169786" y="22783"/>
                </a:lnTo>
                <a:lnTo>
                  <a:pt x="121704" y="35636"/>
                </a:lnTo>
                <a:lnTo>
                  <a:pt x="69710" y="52070"/>
                </a:lnTo>
                <a:lnTo>
                  <a:pt x="19329" y="75361"/>
                </a:lnTo>
                <a:lnTo>
                  <a:pt x="1701" y="94437"/>
                </a:lnTo>
                <a:lnTo>
                  <a:pt x="2768" y="103924"/>
                </a:lnTo>
                <a:lnTo>
                  <a:pt x="0" y="111137"/>
                </a:lnTo>
                <a:lnTo>
                  <a:pt x="7912" y="112877"/>
                </a:lnTo>
                <a:lnTo>
                  <a:pt x="8851" y="117856"/>
                </a:lnTo>
                <a:lnTo>
                  <a:pt x="7721" y="118668"/>
                </a:lnTo>
                <a:lnTo>
                  <a:pt x="7188" y="119824"/>
                </a:lnTo>
                <a:lnTo>
                  <a:pt x="7277" y="121361"/>
                </a:lnTo>
                <a:lnTo>
                  <a:pt x="4572" y="128612"/>
                </a:lnTo>
                <a:lnTo>
                  <a:pt x="13004" y="132130"/>
                </a:lnTo>
                <a:lnTo>
                  <a:pt x="14414" y="140347"/>
                </a:lnTo>
                <a:lnTo>
                  <a:pt x="20675" y="136677"/>
                </a:lnTo>
                <a:lnTo>
                  <a:pt x="29438" y="131533"/>
                </a:lnTo>
                <a:lnTo>
                  <a:pt x="35115" y="128993"/>
                </a:lnTo>
                <a:lnTo>
                  <a:pt x="45072" y="124561"/>
                </a:lnTo>
                <a:lnTo>
                  <a:pt x="60553" y="118973"/>
                </a:lnTo>
                <a:lnTo>
                  <a:pt x="76403" y="112115"/>
                </a:lnTo>
                <a:lnTo>
                  <a:pt x="79451" y="112445"/>
                </a:lnTo>
                <a:lnTo>
                  <a:pt x="83350" y="111810"/>
                </a:lnTo>
                <a:lnTo>
                  <a:pt x="86144" y="109042"/>
                </a:lnTo>
                <a:lnTo>
                  <a:pt x="92087" y="109601"/>
                </a:lnTo>
                <a:lnTo>
                  <a:pt x="97396" y="106845"/>
                </a:lnTo>
                <a:lnTo>
                  <a:pt x="102171" y="105244"/>
                </a:lnTo>
                <a:lnTo>
                  <a:pt x="110617" y="104343"/>
                </a:lnTo>
                <a:lnTo>
                  <a:pt x="117906" y="102755"/>
                </a:lnTo>
                <a:lnTo>
                  <a:pt x="124828" y="99479"/>
                </a:lnTo>
                <a:lnTo>
                  <a:pt x="126644" y="99072"/>
                </a:lnTo>
                <a:lnTo>
                  <a:pt x="127876" y="98336"/>
                </a:lnTo>
                <a:lnTo>
                  <a:pt x="128841" y="97434"/>
                </a:lnTo>
                <a:lnTo>
                  <a:pt x="128638" y="97307"/>
                </a:lnTo>
                <a:lnTo>
                  <a:pt x="129552" y="96367"/>
                </a:lnTo>
                <a:lnTo>
                  <a:pt x="129971" y="96621"/>
                </a:lnTo>
                <a:lnTo>
                  <a:pt x="131203" y="95872"/>
                </a:lnTo>
                <a:lnTo>
                  <a:pt x="130022" y="96659"/>
                </a:lnTo>
                <a:lnTo>
                  <a:pt x="129654" y="96431"/>
                </a:lnTo>
                <a:lnTo>
                  <a:pt x="128689" y="97332"/>
                </a:lnTo>
                <a:lnTo>
                  <a:pt x="128841" y="97434"/>
                </a:lnTo>
                <a:lnTo>
                  <a:pt x="131356" y="98920"/>
                </a:lnTo>
                <a:lnTo>
                  <a:pt x="133286" y="98577"/>
                </a:lnTo>
                <a:lnTo>
                  <a:pt x="134404" y="97777"/>
                </a:lnTo>
                <a:lnTo>
                  <a:pt x="135534" y="96964"/>
                </a:lnTo>
                <a:lnTo>
                  <a:pt x="137934" y="98386"/>
                </a:lnTo>
                <a:lnTo>
                  <a:pt x="140411" y="96901"/>
                </a:lnTo>
                <a:lnTo>
                  <a:pt x="142074" y="94932"/>
                </a:lnTo>
                <a:lnTo>
                  <a:pt x="145923" y="95732"/>
                </a:lnTo>
                <a:lnTo>
                  <a:pt x="149402" y="94843"/>
                </a:lnTo>
                <a:lnTo>
                  <a:pt x="151980" y="91948"/>
                </a:lnTo>
                <a:lnTo>
                  <a:pt x="154495" y="93433"/>
                </a:lnTo>
                <a:lnTo>
                  <a:pt x="156476" y="93129"/>
                </a:lnTo>
                <a:lnTo>
                  <a:pt x="158940" y="91643"/>
                </a:lnTo>
                <a:lnTo>
                  <a:pt x="156375" y="91592"/>
                </a:lnTo>
                <a:lnTo>
                  <a:pt x="151345" y="91567"/>
                </a:lnTo>
                <a:lnTo>
                  <a:pt x="154190" y="90297"/>
                </a:lnTo>
                <a:lnTo>
                  <a:pt x="156159" y="91465"/>
                </a:lnTo>
                <a:lnTo>
                  <a:pt x="158940" y="91643"/>
                </a:lnTo>
                <a:lnTo>
                  <a:pt x="167017" y="93472"/>
                </a:lnTo>
                <a:lnTo>
                  <a:pt x="175221" y="89471"/>
                </a:lnTo>
                <a:lnTo>
                  <a:pt x="182499" y="87884"/>
                </a:lnTo>
                <a:lnTo>
                  <a:pt x="181546" y="85839"/>
                </a:lnTo>
                <a:lnTo>
                  <a:pt x="180378" y="85153"/>
                </a:lnTo>
                <a:lnTo>
                  <a:pt x="180174" y="82080"/>
                </a:lnTo>
                <a:lnTo>
                  <a:pt x="180340" y="80695"/>
                </a:lnTo>
                <a:lnTo>
                  <a:pt x="180721" y="79451"/>
                </a:lnTo>
                <a:lnTo>
                  <a:pt x="188391" y="78092"/>
                </a:lnTo>
                <a:lnTo>
                  <a:pt x="196748" y="75666"/>
                </a:lnTo>
                <a:lnTo>
                  <a:pt x="204203" y="75641"/>
                </a:lnTo>
                <a:lnTo>
                  <a:pt x="212356" y="76047"/>
                </a:lnTo>
                <a:lnTo>
                  <a:pt x="273342" y="66421"/>
                </a:lnTo>
                <a:lnTo>
                  <a:pt x="275691" y="67805"/>
                </a:lnTo>
                <a:lnTo>
                  <a:pt x="277888" y="67640"/>
                </a:lnTo>
                <a:lnTo>
                  <a:pt x="279933" y="65887"/>
                </a:lnTo>
                <a:lnTo>
                  <a:pt x="282333" y="67310"/>
                </a:lnTo>
                <a:lnTo>
                  <a:pt x="284530" y="67132"/>
                </a:lnTo>
                <a:lnTo>
                  <a:pt x="286512" y="65366"/>
                </a:lnTo>
                <a:lnTo>
                  <a:pt x="288963" y="66814"/>
                </a:lnTo>
                <a:lnTo>
                  <a:pt x="291160" y="66636"/>
                </a:lnTo>
                <a:lnTo>
                  <a:pt x="293154" y="64871"/>
                </a:lnTo>
                <a:lnTo>
                  <a:pt x="295656" y="66357"/>
                </a:lnTo>
                <a:lnTo>
                  <a:pt x="297802" y="66141"/>
                </a:lnTo>
                <a:lnTo>
                  <a:pt x="299834" y="64401"/>
                </a:lnTo>
                <a:lnTo>
                  <a:pt x="302348" y="65887"/>
                </a:lnTo>
                <a:lnTo>
                  <a:pt x="304482" y="65684"/>
                </a:lnTo>
                <a:lnTo>
                  <a:pt x="306527" y="63931"/>
                </a:lnTo>
                <a:lnTo>
                  <a:pt x="286893" y="52311"/>
                </a:lnTo>
                <a:lnTo>
                  <a:pt x="287540" y="52679"/>
                </a:lnTo>
                <a:lnTo>
                  <a:pt x="306527" y="63931"/>
                </a:lnTo>
                <a:lnTo>
                  <a:pt x="306908" y="63931"/>
                </a:lnTo>
                <a:lnTo>
                  <a:pt x="308711" y="65112"/>
                </a:lnTo>
                <a:lnTo>
                  <a:pt x="310870" y="65011"/>
                </a:lnTo>
                <a:lnTo>
                  <a:pt x="312547" y="63563"/>
                </a:lnTo>
                <a:lnTo>
                  <a:pt x="313220" y="63474"/>
                </a:lnTo>
                <a:lnTo>
                  <a:pt x="315620" y="64897"/>
                </a:lnTo>
                <a:lnTo>
                  <a:pt x="317868" y="64744"/>
                </a:lnTo>
                <a:lnTo>
                  <a:pt x="319913" y="63004"/>
                </a:lnTo>
                <a:lnTo>
                  <a:pt x="321665" y="65519"/>
                </a:lnTo>
                <a:lnTo>
                  <a:pt x="323913" y="65379"/>
                </a:lnTo>
                <a:lnTo>
                  <a:pt x="326009" y="63665"/>
                </a:lnTo>
                <a:lnTo>
                  <a:pt x="328358" y="65062"/>
                </a:lnTo>
                <a:lnTo>
                  <a:pt x="330606" y="64909"/>
                </a:lnTo>
                <a:lnTo>
                  <a:pt x="332752" y="63233"/>
                </a:lnTo>
                <a:lnTo>
                  <a:pt x="335102" y="64617"/>
                </a:lnTo>
                <a:lnTo>
                  <a:pt x="337400" y="64516"/>
                </a:lnTo>
                <a:lnTo>
                  <a:pt x="339547" y="62826"/>
                </a:lnTo>
                <a:lnTo>
                  <a:pt x="341845" y="64185"/>
                </a:lnTo>
                <a:lnTo>
                  <a:pt x="344144" y="64071"/>
                </a:lnTo>
                <a:lnTo>
                  <a:pt x="346341" y="62433"/>
                </a:lnTo>
                <a:lnTo>
                  <a:pt x="348576" y="63754"/>
                </a:lnTo>
                <a:lnTo>
                  <a:pt x="350888" y="63639"/>
                </a:lnTo>
                <a:lnTo>
                  <a:pt x="353136" y="62026"/>
                </a:lnTo>
                <a:lnTo>
                  <a:pt x="356654" y="64109"/>
                </a:lnTo>
                <a:lnTo>
                  <a:pt x="358165" y="63525"/>
                </a:lnTo>
                <a:lnTo>
                  <a:pt x="359397" y="62776"/>
                </a:lnTo>
                <a:lnTo>
                  <a:pt x="362089" y="62903"/>
                </a:lnTo>
                <a:lnTo>
                  <a:pt x="484187" y="68808"/>
                </a:lnTo>
                <a:lnTo>
                  <a:pt x="548982" y="79146"/>
                </a:lnTo>
                <a:lnTo>
                  <a:pt x="601014" y="89306"/>
                </a:lnTo>
                <a:lnTo>
                  <a:pt x="652386" y="102031"/>
                </a:lnTo>
                <a:lnTo>
                  <a:pt x="702551" y="118465"/>
                </a:lnTo>
                <a:lnTo>
                  <a:pt x="703503" y="120510"/>
                </a:lnTo>
                <a:lnTo>
                  <a:pt x="705700" y="121818"/>
                </a:lnTo>
                <a:lnTo>
                  <a:pt x="706691" y="125349"/>
                </a:lnTo>
                <a:lnTo>
                  <a:pt x="705777" y="126276"/>
                </a:lnTo>
                <a:lnTo>
                  <a:pt x="691337" y="125107"/>
                </a:lnTo>
                <a:lnTo>
                  <a:pt x="696188" y="129451"/>
                </a:lnTo>
                <a:lnTo>
                  <a:pt x="697191" y="131521"/>
                </a:lnTo>
                <a:lnTo>
                  <a:pt x="713244" y="136601"/>
                </a:lnTo>
                <a:lnTo>
                  <a:pt x="728840" y="142887"/>
                </a:lnTo>
                <a:lnTo>
                  <a:pt x="743851" y="150304"/>
                </a:lnTo>
                <a:lnTo>
                  <a:pt x="759460" y="156603"/>
                </a:lnTo>
                <a:lnTo>
                  <a:pt x="763943" y="157784"/>
                </a:lnTo>
                <a:lnTo>
                  <a:pt x="767511" y="161378"/>
                </a:lnTo>
                <a:lnTo>
                  <a:pt x="769874" y="161290"/>
                </a:lnTo>
                <a:lnTo>
                  <a:pt x="772210" y="161226"/>
                </a:lnTo>
                <a:lnTo>
                  <a:pt x="775792" y="163334"/>
                </a:lnTo>
                <a:lnTo>
                  <a:pt x="778624" y="166471"/>
                </a:lnTo>
                <a:lnTo>
                  <a:pt x="781977" y="168465"/>
                </a:lnTo>
                <a:lnTo>
                  <a:pt x="786295" y="168097"/>
                </a:lnTo>
                <a:lnTo>
                  <a:pt x="791616" y="171246"/>
                </a:lnTo>
                <a:lnTo>
                  <a:pt x="796290" y="175463"/>
                </a:lnTo>
                <a:lnTo>
                  <a:pt x="798563" y="175348"/>
                </a:lnTo>
                <a:lnTo>
                  <a:pt x="803135" y="175094"/>
                </a:lnTo>
                <a:lnTo>
                  <a:pt x="813092" y="183946"/>
                </a:lnTo>
                <a:lnTo>
                  <a:pt x="817981" y="183896"/>
                </a:lnTo>
                <a:lnTo>
                  <a:pt x="820432" y="183870"/>
                </a:lnTo>
                <a:lnTo>
                  <a:pt x="825703" y="188468"/>
                </a:lnTo>
                <a:lnTo>
                  <a:pt x="830275" y="194132"/>
                </a:lnTo>
                <a:lnTo>
                  <a:pt x="837920" y="194233"/>
                </a:lnTo>
                <a:lnTo>
                  <a:pt x="882408" y="222059"/>
                </a:lnTo>
                <a:lnTo>
                  <a:pt x="904976" y="235432"/>
                </a:lnTo>
                <a:lnTo>
                  <a:pt x="967536" y="276923"/>
                </a:lnTo>
                <a:lnTo>
                  <a:pt x="1005890" y="307022"/>
                </a:lnTo>
                <a:lnTo>
                  <a:pt x="1043228" y="337997"/>
                </a:lnTo>
                <a:lnTo>
                  <a:pt x="1078941" y="370967"/>
                </a:lnTo>
                <a:lnTo>
                  <a:pt x="1113675" y="404825"/>
                </a:lnTo>
                <a:lnTo>
                  <a:pt x="1146136" y="441769"/>
                </a:lnTo>
                <a:lnTo>
                  <a:pt x="1151686" y="446532"/>
                </a:lnTo>
                <a:lnTo>
                  <a:pt x="1161630" y="458330"/>
                </a:lnTo>
                <a:lnTo>
                  <a:pt x="1167269" y="463143"/>
                </a:lnTo>
                <a:lnTo>
                  <a:pt x="1200886" y="509638"/>
                </a:lnTo>
                <a:lnTo>
                  <a:pt x="1218298" y="531761"/>
                </a:lnTo>
                <a:lnTo>
                  <a:pt x="1234986" y="554926"/>
                </a:lnTo>
                <a:lnTo>
                  <a:pt x="1252524" y="581558"/>
                </a:lnTo>
                <a:lnTo>
                  <a:pt x="1288669" y="632498"/>
                </a:lnTo>
                <a:lnTo>
                  <a:pt x="1308455" y="661936"/>
                </a:lnTo>
                <a:lnTo>
                  <a:pt x="1311821" y="663930"/>
                </a:lnTo>
                <a:lnTo>
                  <a:pt x="1314373" y="666915"/>
                </a:lnTo>
                <a:lnTo>
                  <a:pt x="1314348" y="672795"/>
                </a:lnTo>
                <a:lnTo>
                  <a:pt x="1318069" y="676490"/>
                </a:lnTo>
                <a:lnTo>
                  <a:pt x="1322171" y="680389"/>
                </a:lnTo>
                <a:lnTo>
                  <a:pt x="1321904" y="681710"/>
                </a:lnTo>
                <a:lnTo>
                  <a:pt x="1323924" y="682904"/>
                </a:lnTo>
                <a:lnTo>
                  <a:pt x="1323848" y="688759"/>
                </a:lnTo>
                <a:lnTo>
                  <a:pt x="1328000" y="692696"/>
                </a:lnTo>
                <a:lnTo>
                  <a:pt x="1332966" y="695642"/>
                </a:lnTo>
                <a:lnTo>
                  <a:pt x="1332179" y="702551"/>
                </a:lnTo>
                <a:lnTo>
                  <a:pt x="1335316" y="705891"/>
                </a:lnTo>
                <a:lnTo>
                  <a:pt x="1340650" y="709053"/>
                </a:lnTo>
                <a:lnTo>
                  <a:pt x="1341170" y="713790"/>
                </a:lnTo>
                <a:lnTo>
                  <a:pt x="1339964" y="718972"/>
                </a:lnTo>
                <a:lnTo>
                  <a:pt x="1328254" y="717943"/>
                </a:lnTo>
                <a:lnTo>
                  <a:pt x="1323403" y="715060"/>
                </a:lnTo>
                <a:lnTo>
                  <a:pt x="1318158" y="713447"/>
                </a:lnTo>
                <a:lnTo>
                  <a:pt x="1274165" y="700659"/>
                </a:lnTo>
                <a:lnTo>
                  <a:pt x="1229690" y="690549"/>
                </a:lnTo>
                <a:lnTo>
                  <a:pt x="1184859" y="683183"/>
                </a:lnTo>
                <a:lnTo>
                  <a:pt x="1139151" y="679716"/>
                </a:lnTo>
                <a:lnTo>
                  <a:pt x="1123365" y="679221"/>
                </a:lnTo>
                <a:lnTo>
                  <a:pt x="1116126" y="682320"/>
                </a:lnTo>
                <a:lnTo>
                  <a:pt x="1104684" y="688822"/>
                </a:lnTo>
                <a:lnTo>
                  <a:pt x="1094524" y="696087"/>
                </a:lnTo>
                <a:lnTo>
                  <a:pt x="1083462" y="704291"/>
                </a:lnTo>
                <a:lnTo>
                  <a:pt x="1071918" y="709269"/>
                </a:lnTo>
                <a:lnTo>
                  <a:pt x="1067625" y="711149"/>
                </a:lnTo>
                <a:lnTo>
                  <a:pt x="1063637" y="716178"/>
                </a:lnTo>
                <a:lnTo>
                  <a:pt x="1065949" y="726401"/>
                </a:lnTo>
                <a:lnTo>
                  <a:pt x="1071613" y="728268"/>
                </a:lnTo>
                <a:lnTo>
                  <a:pt x="1077328" y="728713"/>
                </a:lnTo>
                <a:lnTo>
                  <a:pt x="1081709" y="729830"/>
                </a:lnTo>
                <a:lnTo>
                  <a:pt x="1086789" y="729894"/>
                </a:lnTo>
                <a:lnTo>
                  <a:pt x="1091120" y="730973"/>
                </a:lnTo>
                <a:lnTo>
                  <a:pt x="1137196" y="737603"/>
                </a:lnTo>
                <a:lnTo>
                  <a:pt x="1182154" y="748004"/>
                </a:lnTo>
                <a:lnTo>
                  <a:pt x="1225905" y="762114"/>
                </a:lnTo>
                <a:lnTo>
                  <a:pt x="1269047" y="778814"/>
                </a:lnTo>
                <a:lnTo>
                  <a:pt x="1273594" y="780034"/>
                </a:lnTo>
                <a:lnTo>
                  <a:pt x="1277213" y="783653"/>
                </a:lnTo>
                <a:lnTo>
                  <a:pt x="1279575" y="783577"/>
                </a:lnTo>
                <a:lnTo>
                  <a:pt x="1281925" y="783488"/>
                </a:lnTo>
                <a:lnTo>
                  <a:pt x="1287576" y="786841"/>
                </a:lnTo>
                <a:lnTo>
                  <a:pt x="1292644" y="791311"/>
                </a:lnTo>
                <a:lnTo>
                  <a:pt x="1295069" y="791273"/>
                </a:lnTo>
                <a:lnTo>
                  <a:pt x="1299921" y="791197"/>
                </a:lnTo>
                <a:lnTo>
                  <a:pt x="1309928" y="800087"/>
                </a:lnTo>
                <a:lnTo>
                  <a:pt x="1316672" y="801128"/>
                </a:lnTo>
                <a:lnTo>
                  <a:pt x="1354963" y="825284"/>
                </a:lnTo>
                <a:lnTo>
                  <a:pt x="1392618" y="850544"/>
                </a:lnTo>
                <a:lnTo>
                  <a:pt x="1399146" y="854417"/>
                </a:lnTo>
                <a:lnTo>
                  <a:pt x="1406004" y="856996"/>
                </a:lnTo>
                <a:lnTo>
                  <a:pt x="1410944" y="856970"/>
                </a:lnTo>
                <a:lnTo>
                  <a:pt x="1413408" y="856957"/>
                </a:lnTo>
                <a:lnTo>
                  <a:pt x="1420952" y="854049"/>
                </a:lnTo>
                <a:lnTo>
                  <a:pt x="1424635" y="856234"/>
                </a:lnTo>
                <a:lnTo>
                  <a:pt x="1461363" y="841082"/>
                </a:lnTo>
                <a:lnTo>
                  <a:pt x="1497571" y="812342"/>
                </a:lnTo>
                <a:lnTo>
                  <a:pt x="1501800" y="79418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48" name="object 48"/>
          <p:cNvGrpSpPr/>
          <p:nvPr/>
        </p:nvGrpSpPr>
        <p:grpSpPr>
          <a:xfrm>
            <a:off x="12883753" y="1693156"/>
            <a:ext cx="2242185" cy="1353185"/>
            <a:chOff x="12883753" y="1693156"/>
            <a:chExt cx="2242185" cy="1353185"/>
          </a:xfrm>
        </p:grpSpPr>
        <p:sp>
          <p:nvSpPr>
            <p:cNvPr id="49" name="object 49"/>
            <p:cNvSpPr/>
            <p:nvPr/>
          </p:nvSpPr>
          <p:spPr>
            <a:xfrm>
              <a:off x="14611812" y="1972986"/>
              <a:ext cx="467359" cy="327025"/>
            </a:xfrm>
            <a:custGeom>
              <a:avLst/>
              <a:gdLst/>
              <a:ahLst/>
              <a:cxnLst/>
              <a:rect l="l" t="t" r="r" b="b"/>
              <a:pathLst>
                <a:path w="467359" h="327025">
                  <a:moveTo>
                    <a:pt x="467040" y="326499"/>
                  </a:moveTo>
                  <a:lnTo>
                    <a:pt x="0" y="326499"/>
                  </a:lnTo>
                  <a:lnTo>
                    <a:pt x="0" y="0"/>
                  </a:lnTo>
                  <a:lnTo>
                    <a:pt x="326924" y="0"/>
                  </a:lnTo>
                  <a:lnTo>
                    <a:pt x="467040" y="326499"/>
                  </a:lnTo>
                  <a:close/>
                </a:path>
              </a:pathLst>
            </a:custGeom>
            <a:solidFill>
              <a:srgbClr val="A8E3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/>
            <p:cNvSpPr/>
            <p:nvPr/>
          </p:nvSpPr>
          <p:spPr>
            <a:xfrm>
              <a:off x="14565110" y="1926343"/>
              <a:ext cx="560705" cy="420370"/>
            </a:xfrm>
            <a:custGeom>
              <a:avLst/>
              <a:gdLst/>
              <a:ahLst/>
              <a:cxnLst/>
              <a:rect l="l" t="t" r="r" b="b"/>
              <a:pathLst>
                <a:path w="560705" h="420369">
                  <a:moveTo>
                    <a:pt x="513738" y="419769"/>
                  </a:moveTo>
                  <a:lnTo>
                    <a:pt x="46711" y="419769"/>
                  </a:lnTo>
                  <a:lnTo>
                    <a:pt x="28520" y="416109"/>
                  </a:lnTo>
                  <a:lnTo>
                    <a:pt x="13673" y="406125"/>
                  </a:lnTo>
                  <a:lnTo>
                    <a:pt x="3667" y="391306"/>
                  </a:lnTo>
                  <a:lnTo>
                    <a:pt x="0" y="373143"/>
                  </a:lnTo>
                  <a:lnTo>
                    <a:pt x="0" y="46647"/>
                  </a:lnTo>
                  <a:lnTo>
                    <a:pt x="3667" y="28487"/>
                  </a:lnTo>
                  <a:lnTo>
                    <a:pt x="13673" y="13659"/>
                  </a:lnTo>
                  <a:lnTo>
                    <a:pt x="28520" y="3664"/>
                  </a:lnTo>
                  <a:lnTo>
                    <a:pt x="46711" y="0"/>
                  </a:lnTo>
                  <a:lnTo>
                    <a:pt x="373618" y="0"/>
                  </a:lnTo>
                  <a:lnTo>
                    <a:pt x="409366" y="16627"/>
                  </a:lnTo>
                  <a:lnTo>
                    <a:pt x="444434" y="93295"/>
                  </a:lnTo>
                  <a:lnTo>
                    <a:pt x="93409" y="93295"/>
                  </a:lnTo>
                  <a:lnTo>
                    <a:pt x="93409" y="326495"/>
                  </a:lnTo>
                  <a:lnTo>
                    <a:pt x="544527" y="326495"/>
                  </a:lnTo>
                  <a:lnTo>
                    <a:pt x="556669" y="354784"/>
                  </a:lnTo>
                  <a:lnTo>
                    <a:pt x="559880" y="365889"/>
                  </a:lnTo>
                  <a:lnTo>
                    <a:pt x="560252" y="377280"/>
                  </a:lnTo>
                  <a:lnTo>
                    <a:pt x="557848" y="388435"/>
                  </a:lnTo>
                  <a:lnTo>
                    <a:pt x="552726" y="398834"/>
                  </a:lnTo>
                  <a:lnTo>
                    <a:pt x="545187" y="407616"/>
                  </a:lnTo>
                  <a:lnTo>
                    <a:pt x="535872" y="414200"/>
                  </a:lnTo>
                  <a:lnTo>
                    <a:pt x="525238" y="418334"/>
                  </a:lnTo>
                  <a:lnTo>
                    <a:pt x="513738" y="419769"/>
                  </a:lnTo>
                  <a:close/>
                </a:path>
                <a:path w="560705" h="420369">
                  <a:moveTo>
                    <a:pt x="544527" y="326495"/>
                  </a:moveTo>
                  <a:lnTo>
                    <a:pt x="442914" y="326495"/>
                  </a:lnTo>
                  <a:lnTo>
                    <a:pt x="342845" y="93295"/>
                  </a:lnTo>
                  <a:lnTo>
                    <a:pt x="444434" y="93295"/>
                  </a:lnTo>
                  <a:lnTo>
                    <a:pt x="544527" y="326495"/>
                  </a:lnTo>
                  <a:close/>
                </a:path>
              </a:pathLst>
            </a:custGeom>
            <a:solidFill>
              <a:srgbClr val="5DB5E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/>
            <p:cNvSpPr/>
            <p:nvPr/>
          </p:nvSpPr>
          <p:spPr>
            <a:xfrm>
              <a:off x="14378288" y="1972981"/>
              <a:ext cx="233679" cy="326390"/>
            </a:xfrm>
            <a:custGeom>
              <a:avLst/>
              <a:gdLst/>
              <a:ahLst/>
              <a:cxnLst/>
              <a:rect l="l" t="t" r="r" b="b"/>
              <a:pathLst>
                <a:path w="233680" h="326389">
                  <a:moveTo>
                    <a:pt x="0" y="0"/>
                  </a:moveTo>
                  <a:lnTo>
                    <a:pt x="233524" y="0"/>
                  </a:lnTo>
                  <a:lnTo>
                    <a:pt x="233524" y="326168"/>
                  </a:lnTo>
                  <a:lnTo>
                    <a:pt x="0" y="3261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BD39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/>
            <p:cNvSpPr/>
            <p:nvPr/>
          </p:nvSpPr>
          <p:spPr>
            <a:xfrm>
              <a:off x="12977157" y="2719255"/>
              <a:ext cx="2101850" cy="186690"/>
            </a:xfrm>
            <a:custGeom>
              <a:avLst/>
              <a:gdLst/>
              <a:ahLst/>
              <a:cxnLst/>
              <a:rect l="l" t="t" r="r" b="b"/>
              <a:pathLst>
                <a:path w="2101850" h="186689">
                  <a:moveTo>
                    <a:pt x="2008282" y="186556"/>
                  </a:moveTo>
                  <a:lnTo>
                    <a:pt x="93408" y="186556"/>
                  </a:lnTo>
                  <a:lnTo>
                    <a:pt x="57049" y="179225"/>
                  </a:lnTo>
                  <a:lnTo>
                    <a:pt x="27358" y="159234"/>
                  </a:lnTo>
                  <a:lnTo>
                    <a:pt x="7340" y="129585"/>
                  </a:lnTo>
                  <a:lnTo>
                    <a:pt x="0" y="93282"/>
                  </a:lnTo>
                  <a:lnTo>
                    <a:pt x="0" y="0"/>
                  </a:lnTo>
                  <a:lnTo>
                    <a:pt x="2101695" y="0"/>
                  </a:lnTo>
                  <a:lnTo>
                    <a:pt x="2101695" y="93282"/>
                  </a:lnTo>
                  <a:lnTo>
                    <a:pt x="2094354" y="129585"/>
                  </a:lnTo>
                  <a:lnTo>
                    <a:pt x="2074334" y="159234"/>
                  </a:lnTo>
                  <a:lnTo>
                    <a:pt x="2044642" y="179225"/>
                  </a:lnTo>
                  <a:lnTo>
                    <a:pt x="2008282" y="18655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/>
            <p:cNvSpPr/>
            <p:nvPr/>
          </p:nvSpPr>
          <p:spPr>
            <a:xfrm>
              <a:off x="12930464" y="2672607"/>
              <a:ext cx="2195195" cy="280035"/>
            </a:xfrm>
            <a:custGeom>
              <a:avLst/>
              <a:gdLst/>
              <a:ahLst/>
              <a:cxnLst/>
              <a:rect l="l" t="t" r="r" b="b"/>
              <a:pathLst>
                <a:path w="2195194" h="280035">
                  <a:moveTo>
                    <a:pt x="2054971" y="279856"/>
                  </a:moveTo>
                  <a:lnTo>
                    <a:pt x="140102" y="279856"/>
                  </a:lnTo>
                  <a:lnTo>
                    <a:pt x="95866" y="272711"/>
                  </a:lnTo>
                  <a:lnTo>
                    <a:pt x="57412" y="252824"/>
                  </a:lnTo>
                  <a:lnTo>
                    <a:pt x="27066" y="222517"/>
                  </a:lnTo>
                  <a:lnTo>
                    <a:pt x="7154" y="184113"/>
                  </a:lnTo>
                  <a:lnTo>
                    <a:pt x="0" y="139934"/>
                  </a:lnTo>
                  <a:lnTo>
                    <a:pt x="0" y="46647"/>
                  </a:lnTo>
                  <a:lnTo>
                    <a:pt x="3665" y="28483"/>
                  </a:lnTo>
                  <a:lnTo>
                    <a:pt x="13666" y="13656"/>
                  </a:lnTo>
                  <a:lnTo>
                    <a:pt x="28506" y="3663"/>
                  </a:lnTo>
                  <a:lnTo>
                    <a:pt x="46693" y="0"/>
                  </a:lnTo>
                  <a:lnTo>
                    <a:pt x="2148380" y="0"/>
                  </a:lnTo>
                  <a:lnTo>
                    <a:pt x="2166567" y="3663"/>
                  </a:lnTo>
                  <a:lnTo>
                    <a:pt x="2181414" y="13656"/>
                  </a:lnTo>
                  <a:lnTo>
                    <a:pt x="2191422" y="28483"/>
                  </a:lnTo>
                  <a:lnTo>
                    <a:pt x="2195091" y="46647"/>
                  </a:lnTo>
                  <a:lnTo>
                    <a:pt x="2195091" y="93286"/>
                  </a:lnTo>
                  <a:lnTo>
                    <a:pt x="93404" y="93286"/>
                  </a:lnTo>
                  <a:lnTo>
                    <a:pt x="93404" y="139934"/>
                  </a:lnTo>
                  <a:lnTo>
                    <a:pt x="97077" y="158073"/>
                  </a:lnTo>
                  <a:lnTo>
                    <a:pt x="107089" y="172895"/>
                  </a:lnTo>
                  <a:lnTo>
                    <a:pt x="121933" y="182893"/>
                  </a:lnTo>
                  <a:lnTo>
                    <a:pt x="140102" y="186560"/>
                  </a:lnTo>
                  <a:lnTo>
                    <a:pt x="2186667" y="186560"/>
                  </a:lnTo>
                  <a:lnTo>
                    <a:pt x="2168021" y="222517"/>
                  </a:lnTo>
                  <a:lnTo>
                    <a:pt x="2137672" y="252824"/>
                  </a:lnTo>
                  <a:lnTo>
                    <a:pt x="2099214" y="272711"/>
                  </a:lnTo>
                  <a:lnTo>
                    <a:pt x="2054971" y="279856"/>
                  </a:lnTo>
                  <a:close/>
                </a:path>
                <a:path w="2195194" h="280035">
                  <a:moveTo>
                    <a:pt x="2186667" y="186560"/>
                  </a:moveTo>
                  <a:lnTo>
                    <a:pt x="2054971" y="186560"/>
                  </a:lnTo>
                  <a:lnTo>
                    <a:pt x="2073139" y="182893"/>
                  </a:lnTo>
                  <a:lnTo>
                    <a:pt x="2087988" y="172895"/>
                  </a:lnTo>
                  <a:lnTo>
                    <a:pt x="2098006" y="158073"/>
                  </a:lnTo>
                  <a:lnTo>
                    <a:pt x="2101682" y="139934"/>
                  </a:lnTo>
                  <a:lnTo>
                    <a:pt x="2101682" y="93286"/>
                  </a:lnTo>
                  <a:lnTo>
                    <a:pt x="2195091" y="93286"/>
                  </a:lnTo>
                  <a:lnTo>
                    <a:pt x="2195091" y="139934"/>
                  </a:lnTo>
                  <a:lnTo>
                    <a:pt x="2187936" y="184113"/>
                  </a:lnTo>
                  <a:lnTo>
                    <a:pt x="2186667" y="186560"/>
                  </a:lnTo>
                  <a:close/>
                </a:path>
              </a:pathLst>
            </a:custGeom>
            <a:solidFill>
              <a:srgbClr val="7D3FA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/>
            <p:cNvSpPr/>
            <p:nvPr/>
          </p:nvSpPr>
          <p:spPr>
            <a:xfrm>
              <a:off x="14378288" y="2299150"/>
              <a:ext cx="701040" cy="420370"/>
            </a:xfrm>
            <a:custGeom>
              <a:avLst/>
              <a:gdLst/>
              <a:ahLst/>
              <a:cxnLst/>
              <a:rect l="l" t="t" r="r" b="b"/>
              <a:pathLst>
                <a:path w="701040" h="420369">
                  <a:moveTo>
                    <a:pt x="0" y="0"/>
                  </a:moveTo>
                  <a:lnTo>
                    <a:pt x="700565" y="0"/>
                  </a:lnTo>
                  <a:lnTo>
                    <a:pt x="700565" y="420085"/>
                  </a:lnTo>
                  <a:lnTo>
                    <a:pt x="0" y="4200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BD39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/>
            <p:cNvSpPr/>
            <p:nvPr/>
          </p:nvSpPr>
          <p:spPr>
            <a:xfrm>
              <a:off x="14331576" y="1926356"/>
              <a:ext cx="794385" cy="840105"/>
            </a:xfrm>
            <a:custGeom>
              <a:avLst/>
              <a:gdLst/>
              <a:ahLst/>
              <a:cxnLst/>
              <a:rect l="l" t="t" r="r" b="b"/>
              <a:pathLst>
                <a:path w="794384" h="840105">
                  <a:moveTo>
                    <a:pt x="747267" y="839538"/>
                  </a:moveTo>
                  <a:lnTo>
                    <a:pt x="46715" y="839538"/>
                  </a:lnTo>
                  <a:lnTo>
                    <a:pt x="37441" y="838667"/>
                  </a:lnTo>
                  <a:lnTo>
                    <a:pt x="3441" y="810832"/>
                  </a:lnTo>
                  <a:lnTo>
                    <a:pt x="0" y="792899"/>
                  </a:lnTo>
                  <a:lnTo>
                    <a:pt x="0" y="46647"/>
                  </a:lnTo>
                  <a:lnTo>
                    <a:pt x="20750" y="7862"/>
                  </a:lnTo>
                  <a:lnTo>
                    <a:pt x="46715" y="0"/>
                  </a:lnTo>
                  <a:lnTo>
                    <a:pt x="280231" y="0"/>
                  </a:lnTo>
                  <a:lnTo>
                    <a:pt x="319237" y="20661"/>
                  </a:lnTo>
                  <a:lnTo>
                    <a:pt x="326929" y="93295"/>
                  </a:lnTo>
                  <a:lnTo>
                    <a:pt x="93408" y="93295"/>
                  </a:lnTo>
                  <a:lnTo>
                    <a:pt x="93408" y="746251"/>
                  </a:lnTo>
                  <a:lnTo>
                    <a:pt x="793978" y="746251"/>
                  </a:lnTo>
                  <a:lnTo>
                    <a:pt x="793978" y="792899"/>
                  </a:lnTo>
                  <a:lnTo>
                    <a:pt x="773080" y="831662"/>
                  </a:lnTo>
                  <a:lnTo>
                    <a:pt x="756506" y="838603"/>
                  </a:lnTo>
                  <a:lnTo>
                    <a:pt x="747267" y="839538"/>
                  </a:lnTo>
                  <a:close/>
                </a:path>
                <a:path w="794384" h="840105">
                  <a:moveTo>
                    <a:pt x="747267" y="419760"/>
                  </a:moveTo>
                  <a:lnTo>
                    <a:pt x="280231" y="419760"/>
                  </a:lnTo>
                  <a:lnTo>
                    <a:pt x="270966" y="418891"/>
                  </a:lnTo>
                  <a:lnTo>
                    <a:pt x="236957" y="391064"/>
                  </a:lnTo>
                  <a:lnTo>
                    <a:pt x="233520" y="373134"/>
                  </a:lnTo>
                  <a:lnTo>
                    <a:pt x="233520" y="93295"/>
                  </a:lnTo>
                  <a:lnTo>
                    <a:pt x="326929" y="93295"/>
                  </a:lnTo>
                  <a:lnTo>
                    <a:pt x="326929" y="326486"/>
                  </a:lnTo>
                  <a:lnTo>
                    <a:pt x="747267" y="326486"/>
                  </a:lnTo>
                  <a:lnTo>
                    <a:pt x="765404" y="330162"/>
                  </a:lnTo>
                  <a:lnTo>
                    <a:pt x="780257" y="340176"/>
                  </a:lnTo>
                  <a:lnTo>
                    <a:pt x="790292" y="355007"/>
                  </a:lnTo>
                  <a:lnTo>
                    <a:pt x="793978" y="373134"/>
                  </a:lnTo>
                  <a:lnTo>
                    <a:pt x="790292" y="391239"/>
                  </a:lnTo>
                  <a:lnTo>
                    <a:pt x="780257" y="406064"/>
                  </a:lnTo>
                  <a:lnTo>
                    <a:pt x="765404" y="416081"/>
                  </a:lnTo>
                  <a:lnTo>
                    <a:pt x="747267" y="419760"/>
                  </a:lnTo>
                  <a:close/>
                </a:path>
                <a:path w="794384" h="840105">
                  <a:moveTo>
                    <a:pt x="747267" y="606342"/>
                  </a:moveTo>
                  <a:lnTo>
                    <a:pt x="729140" y="602660"/>
                  </a:lnTo>
                  <a:lnTo>
                    <a:pt x="714291" y="592636"/>
                  </a:lnTo>
                  <a:lnTo>
                    <a:pt x="704255" y="577803"/>
                  </a:lnTo>
                  <a:lnTo>
                    <a:pt x="700569" y="559695"/>
                  </a:lnTo>
                  <a:lnTo>
                    <a:pt x="704255" y="541565"/>
                  </a:lnTo>
                  <a:lnTo>
                    <a:pt x="714291" y="526735"/>
                  </a:lnTo>
                  <a:lnTo>
                    <a:pt x="729140" y="516722"/>
                  </a:lnTo>
                  <a:lnTo>
                    <a:pt x="747267" y="513047"/>
                  </a:lnTo>
                  <a:lnTo>
                    <a:pt x="765404" y="516722"/>
                  </a:lnTo>
                  <a:lnTo>
                    <a:pt x="780257" y="526735"/>
                  </a:lnTo>
                  <a:lnTo>
                    <a:pt x="790292" y="541565"/>
                  </a:lnTo>
                  <a:lnTo>
                    <a:pt x="793978" y="559695"/>
                  </a:lnTo>
                  <a:lnTo>
                    <a:pt x="790292" y="577803"/>
                  </a:lnTo>
                  <a:lnTo>
                    <a:pt x="780257" y="592636"/>
                  </a:lnTo>
                  <a:lnTo>
                    <a:pt x="765404" y="602660"/>
                  </a:lnTo>
                  <a:lnTo>
                    <a:pt x="747267" y="606342"/>
                  </a:lnTo>
                  <a:close/>
                </a:path>
                <a:path w="794384" h="840105">
                  <a:moveTo>
                    <a:pt x="793978" y="746251"/>
                  </a:moveTo>
                  <a:lnTo>
                    <a:pt x="700569" y="746251"/>
                  </a:lnTo>
                  <a:lnTo>
                    <a:pt x="704255" y="728126"/>
                  </a:lnTo>
                  <a:lnTo>
                    <a:pt x="714291" y="713299"/>
                  </a:lnTo>
                  <a:lnTo>
                    <a:pt x="729140" y="703290"/>
                  </a:lnTo>
                  <a:lnTo>
                    <a:pt x="747267" y="699616"/>
                  </a:lnTo>
                  <a:lnTo>
                    <a:pt x="765404" y="703290"/>
                  </a:lnTo>
                  <a:lnTo>
                    <a:pt x="780257" y="713299"/>
                  </a:lnTo>
                  <a:lnTo>
                    <a:pt x="790292" y="728126"/>
                  </a:lnTo>
                  <a:lnTo>
                    <a:pt x="793978" y="746251"/>
                  </a:lnTo>
                  <a:close/>
                </a:path>
              </a:pathLst>
            </a:custGeom>
            <a:solidFill>
              <a:srgbClr val="F9A81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/>
            <p:cNvSpPr/>
            <p:nvPr/>
          </p:nvSpPr>
          <p:spPr>
            <a:xfrm>
              <a:off x="14611803" y="2719255"/>
              <a:ext cx="280670" cy="280035"/>
            </a:xfrm>
            <a:custGeom>
              <a:avLst/>
              <a:gdLst/>
              <a:ahLst/>
              <a:cxnLst/>
              <a:rect l="l" t="t" r="r" b="b"/>
              <a:pathLst>
                <a:path w="280669" h="280035">
                  <a:moveTo>
                    <a:pt x="140106" y="279843"/>
                  </a:moveTo>
                  <a:lnTo>
                    <a:pt x="95824" y="272709"/>
                  </a:lnTo>
                  <a:lnTo>
                    <a:pt x="57363" y="252846"/>
                  </a:lnTo>
                  <a:lnTo>
                    <a:pt x="27034" y="222555"/>
                  </a:lnTo>
                  <a:lnTo>
                    <a:pt x="7143" y="184143"/>
                  </a:lnTo>
                  <a:lnTo>
                    <a:pt x="0" y="139912"/>
                  </a:lnTo>
                  <a:lnTo>
                    <a:pt x="7143" y="95690"/>
                  </a:lnTo>
                  <a:lnTo>
                    <a:pt x="27034" y="57283"/>
                  </a:lnTo>
                  <a:lnTo>
                    <a:pt x="57363" y="26995"/>
                  </a:lnTo>
                  <a:lnTo>
                    <a:pt x="95824" y="7133"/>
                  </a:lnTo>
                  <a:lnTo>
                    <a:pt x="140106" y="0"/>
                  </a:lnTo>
                  <a:lnTo>
                    <a:pt x="184397" y="7133"/>
                  </a:lnTo>
                  <a:lnTo>
                    <a:pt x="222863" y="26995"/>
                  </a:lnTo>
                  <a:lnTo>
                    <a:pt x="253196" y="57283"/>
                  </a:lnTo>
                  <a:lnTo>
                    <a:pt x="273088" y="95690"/>
                  </a:lnTo>
                  <a:lnTo>
                    <a:pt x="280231" y="139912"/>
                  </a:lnTo>
                  <a:lnTo>
                    <a:pt x="273088" y="184143"/>
                  </a:lnTo>
                  <a:lnTo>
                    <a:pt x="253196" y="222555"/>
                  </a:lnTo>
                  <a:lnTo>
                    <a:pt x="222863" y="252846"/>
                  </a:lnTo>
                  <a:lnTo>
                    <a:pt x="184397" y="272709"/>
                  </a:lnTo>
                  <a:lnTo>
                    <a:pt x="140106" y="279843"/>
                  </a:lnTo>
                  <a:close/>
                </a:path>
              </a:pathLst>
            </a:custGeom>
            <a:solidFill>
              <a:srgbClr val="D5B4D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/>
            <p:cNvSpPr/>
            <p:nvPr/>
          </p:nvSpPr>
          <p:spPr>
            <a:xfrm>
              <a:off x="14565101" y="2672612"/>
              <a:ext cx="374015" cy="373380"/>
            </a:xfrm>
            <a:custGeom>
              <a:avLst/>
              <a:gdLst/>
              <a:ahLst/>
              <a:cxnLst/>
              <a:rect l="l" t="t" r="r" b="b"/>
              <a:pathLst>
                <a:path w="374015" h="373380">
                  <a:moveTo>
                    <a:pt x="186804" y="373138"/>
                  </a:moveTo>
                  <a:lnTo>
                    <a:pt x="137199" y="366463"/>
                  </a:lnTo>
                  <a:lnTo>
                    <a:pt x="92591" y="347632"/>
                  </a:lnTo>
                  <a:lnTo>
                    <a:pt x="54773" y="318435"/>
                  </a:lnTo>
                  <a:lnTo>
                    <a:pt x="25539" y="280663"/>
                  </a:lnTo>
                  <a:lnTo>
                    <a:pt x="6683" y="236107"/>
                  </a:lnTo>
                  <a:lnTo>
                    <a:pt x="0" y="186556"/>
                  </a:lnTo>
                  <a:lnTo>
                    <a:pt x="6683" y="137014"/>
                  </a:lnTo>
                  <a:lnTo>
                    <a:pt x="25539" y="92465"/>
                  </a:lnTo>
                  <a:lnTo>
                    <a:pt x="54773" y="54697"/>
                  </a:lnTo>
                  <a:lnTo>
                    <a:pt x="92591" y="25504"/>
                  </a:lnTo>
                  <a:lnTo>
                    <a:pt x="137199" y="6674"/>
                  </a:lnTo>
                  <a:lnTo>
                    <a:pt x="186804" y="0"/>
                  </a:lnTo>
                  <a:lnTo>
                    <a:pt x="236424" y="6674"/>
                  </a:lnTo>
                  <a:lnTo>
                    <a:pt x="281038" y="25504"/>
                  </a:lnTo>
                  <a:lnTo>
                    <a:pt x="318855" y="54697"/>
                  </a:lnTo>
                  <a:lnTo>
                    <a:pt x="348085" y="92465"/>
                  </a:lnTo>
                  <a:lnTo>
                    <a:pt x="348431" y="93282"/>
                  </a:lnTo>
                  <a:lnTo>
                    <a:pt x="186804" y="93282"/>
                  </a:lnTo>
                  <a:lnTo>
                    <a:pt x="150493" y="100624"/>
                  </a:lnTo>
                  <a:lnTo>
                    <a:pt x="120800" y="120634"/>
                  </a:lnTo>
                  <a:lnTo>
                    <a:pt x="100759" y="150286"/>
                  </a:lnTo>
                  <a:lnTo>
                    <a:pt x="93404" y="186556"/>
                  </a:lnTo>
                  <a:lnTo>
                    <a:pt x="100759" y="222829"/>
                  </a:lnTo>
                  <a:lnTo>
                    <a:pt x="120800" y="252489"/>
                  </a:lnTo>
                  <a:lnTo>
                    <a:pt x="150493" y="272506"/>
                  </a:lnTo>
                  <a:lnTo>
                    <a:pt x="186804" y="279851"/>
                  </a:lnTo>
                  <a:lnTo>
                    <a:pt x="348428" y="279851"/>
                  </a:lnTo>
                  <a:lnTo>
                    <a:pt x="348085" y="280663"/>
                  </a:lnTo>
                  <a:lnTo>
                    <a:pt x="318855" y="318435"/>
                  </a:lnTo>
                  <a:lnTo>
                    <a:pt x="281038" y="347632"/>
                  </a:lnTo>
                  <a:lnTo>
                    <a:pt x="236424" y="366463"/>
                  </a:lnTo>
                  <a:lnTo>
                    <a:pt x="186804" y="373138"/>
                  </a:lnTo>
                  <a:close/>
                </a:path>
                <a:path w="374015" h="373380">
                  <a:moveTo>
                    <a:pt x="348428" y="279851"/>
                  </a:moveTo>
                  <a:lnTo>
                    <a:pt x="186804" y="279851"/>
                  </a:lnTo>
                  <a:lnTo>
                    <a:pt x="223127" y="272506"/>
                  </a:lnTo>
                  <a:lnTo>
                    <a:pt x="252824" y="252489"/>
                  </a:lnTo>
                  <a:lnTo>
                    <a:pt x="272864" y="222829"/>
                  </a:lnTo>
                  <a:lnTo>
                    <a:pt x="280218" y="186556"/>
                  </a:lnTo>
                  <a:lnTo>
                    <a:pt x="272864" y="150286"/>
                  </a:lnTo>
                  <a:lnTo>
                    <a:pt x="252824" y="120634"/>
                  </a:lnTo>
                  <a:lnTo>
                    <a:pt x="223127" y="100624"/>
                  </a:lnTo>
                  <a:lnTo>
                    <a:pt x="186804" y="93282"/>
                  </a:lnTo>
                  <a:lnTo>
                    <a:pt x="348431" y="93282"/>
                  </a:lnTo>
                  <a:lnTo>
                    <a:pt x="366936" y="137014"/>
                  </a:lnTo>
                  <a:lnTo>
                    <a:pt x="373618" y="186556"/>
                  </a:lnTo>
                  <a:lnTo>
                    <a:pt x="366936" y="236107"/>
                  </a:lnTo>
                  <a:lnTo>
                    <a:pt x="348428" y="279851"/>
                  </a:lnTo>
                  <a:close/>
                </a:path>
              </a:pathLst>
            </a:custGeom>
            <a:solidFill>
              <a:srgbClr val="7D3FA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" name="object 58"/>
            <p:cNvSpPr/>
            <p:nvPr/>
          </p:nvSpPr>
          <p:spPr>
            <a:xfrm>
              <a:off x="12930464" y="1739782"/>
              <a:ext cx="1448435" cy="979805"/>
            </a:xfrm>
            <a:custGeom>
              <a:avLst/>
              <a:gdLst/>
              <a:ahLst/>
              <a:cxnLst/>
              <a:rect l="l" t="t" r="r" b="b"/>
              <a:pathLst>
                <a:path w="1448434" h="979805">
                  <a:moveTo>
                    <a:pt x="1447832" y="979468"/>
                  </a:moveTo>
                  <a:lnTo>
                    <a:pt x="0" y="979468"/>
                  </a:lnTo>
                  <a:lnTo>
                    <a:pt x="0" y="0"/>
                  </a:lnTo>
                  <a:lnTo>
                    <a:pt x="1447832" y="0"/>
                  </a:lnTo>
                  <a:lnTo>
                    <a:pt x="1447832" y="97946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" name="object 59"/>
            <p:cNvSpPr/>
            <p:nvPr/>
          </p:nvSpPr>
          <p:spPr>
            <a:xfrm>
              <a:off x="12883753" y="1693156"/>
              <a:ext cx="1541780" cy="1073150"/>
            </a:xfrm>
            <a:custGeom>
              <a:avLst/>
              <a:gdLst/>
              <a:ahLst/>
              <a:cxnLst/>
              <a:rect l="l" t="t" r="r" b="b"/>
              <a:pathLst>
                <a:path w="1541780" h="1073150">
                  <a:moveTo>
                    <a:pt x="1494539" y="1072733"/>
                  </a:moveTo>
                  <a:lnTo>
                    <a:pt x="46711" y="1072733"/>
                  </a:lnTo>
                  <a:lnTo>
                    <a:pt x="37439" y="1071863"/>
                  </a:lnTo>
                  <a:lnTo>
                    <a:pt x="3440" y="1044030"/>
                  </a:lnTo>
                  <a:lnTo>
                    <a:pt x="0" y="1026098"/>
                  </a:lnTo>
                  <a:lnTo>
                    <a:pt x="0" y="46639"/>
                  </a:lnTo>
                  <a:lnTo>
                    <a:pt x="20679" y="7861"/>
                  </a:lnTo>
                  <a:lnTo>
                    <a:pt x="46711" y="0"/>
                  </a:lnTo>
                  <a:lnTo>
                    <a:pt x="420338" y="0"/>
                  </a:lnTo>
                  <a:lnTo>
                    <a:pt x="463361" y="28511"/>
                  </a:lnTo>
                  <a:lnTo>
                    <a:pt x="453322" y="79577"/>
                  </a:lnTo>
                  <a:lnTo>
                    <a:pt x="93404" y="93286"/>
                  </a:lnTo>
                  <a:lnTo>
                    <a:pt x="93404" y="979450"/>
                  </a:lnTo>
                  <a:lnTo>
                    <a:pt x="1541237" y="979450"/>
                  </a:lnTo>
                  <a:lnTo>
                    <a:pt x="1541237" y="1026098"/>
                  </a:lnTo>
                  <a:lnTo>
                    <a:pt x="1520325" y="1064859"/>
                  </a:lnTo>
                  <a:lnTo>
                    <a:pt x="1503766" y="1071799"/>
                  </a:lnTo>
                  <a:lnTo>
                    <a:pt x="1494539" y="1072733"/>
                  </a:lnTo>
                  <a:close/>
                </a:path>
                <a:path w="1541780" h="1073150">
                  <a:moveTo>
                    <a:pt x="607151" y="93286"/>
                  </a:moveTo>
                  <a:lnTo>
                    <a:pt x="589020" y="89603"/>
                  </a:lnTo>
                  <a:lnTo>
                    <a:pt x="574172" y="79577"/>
                  </a:lnTo>
                  <a:lnTo>
                    <a:pt x="564138" y="64743"/>
                  </a:lnTo>
                  <a:lnTo>
                    <a:pt x="560453" y="46639"/>
                  </a:lnTo>
                  <a:lnTo>
                    <a:pt x="564138" y="28511"/>
                  </a:lnTo>
                  <a:lnTo>
                    <a:pt x="574172" y="13683"/>
                  </a:lnTo>
                  <a:lnTo>
                    <a:pt x="589020" y="3673"/>
                  </a:lnTo>
                  <a:lnTo>
                    <a:pt x="607151" y="0"/>
                  </a:lnTo>
                  <a:lnTo>
                    <a:pt x="625283" y="3673"/>
                  </a:lnTo>
                  <a:lnTo>
                    <a:pt x="640136" y="13683"/>
                  </a:lnTo>
                  <a:lnTo>
                    <a:pt x="650175" y="28511"/>
                  </a:lnTo>
                  <a:lnTo>
                    <a:pt x="653862" y="46639"/>
                  </a:lnTo>
                  <a:lnTo>
                    <a:pt x="650175" y="64743"/>
                  </a:lnTo>
                  <a:lnTo>
                    <a:pt x="640136" y="79577"/>
                  </a:lnTo>
                  <a:lnTo>
                    <a:pt x="625283" y="89603"/>
                  </a:lnTo>
                  <a:lnTo>
                    <a:pt x="607151" y="93286"/>
                  </a:lnTo>
                  <a:close/>
                </a:path>
                <a:path w="1541780" h="1073150">
                  <a:moveTo>
                    <a:pt x="1541237" y="979450"/>
                  </a:moveTo>
                  <a:lnTo>
                    <a:pt x="1447828" y="979450"/>
                  </a:lnTo>
                  <a:lnTo>
                    <a:pt x="1447828" y="93286"/>
                  </a:lnTo>
                  <a:lnTo>
                    <a:pt x="793978" y="93286"/>
                  </a:lnTo>
                  <a:lnTo>
                    <a:pt x="775845" y="89603"/>
                  </a:lnTo>
                  <a:lnTo>
                    <a:pt x="760992" y="79577"/>
                  </a:lnTo>
                  <a:lnTo>
                    <a:pt x="750954" y="64743"/>
                  </a:lnTo>
                  <a:lnTo>
                    <a:pt x="747267" y="46639"/>
                  </a:lnTo>
                  <a:lnTo>
                    <a:pt x="750954" y="28511"/>
                  </a:lnTo>
                  <a:lnTo>
                    <a:pt x="760992" y="13683"/>
                  </a:lnTo>
                  <a:lnTo>
                    <a:pt x="775845" y="3673"/>
                  </a:lnTo>
                  <a:lnTo>
                    <a:pt x="793978" y="0"/>
                  </a:lnTo>
                  <a:lnTo>
                    <a:pt x="1494539" y="0"/>
                  </a:lnTo>
                  <a:lnTo>
                    <a:pt x="1533544" y="20654"/>
                  </a:lnTo>
                  <a:lnTo>
                    <a:pt x="1541237" y="46639"/>
                  </a:lnTo>
                  <a:lnTo>
                    <a:pt x="1541237" y="979450"/>
                  </a:lnTo>
                  <a:close/>
                </a:path>
              </a:pathLst>
            </a:custGeom>
            <a:solidFill>
              <a:srgbClr val="5DB5E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" name="object 60"/>
            <p:cNvSpPr/>
            <p:nvPr/>
          </p:nvSpPr>
          <p:spPr>
            <a:xfrm>
              <a:off x="13304091" y="2719255"/>
              <a:ext cx="280670" cy="280035"/>
            </a:xfrm>
            <a:custGeom>
              <a:avLst/>
              <a:gdLst/>
              <a:ahLst/>
              <a:cxnLst/>
              <a:rect l="l" t="t" r="r" b="b"/>
              <a:pathLst>
                <a:path w="280669" h="280035">
                  <a:moveTo>
                    <a:pt x="140115" y="279843"/>
                  </a:moveTo>
                  <a:lnTo>
                    <a:pt x="95827" y="272709"/>
                  </a:lnTo>
                  <a:lnTo>
                    <a:pt x="57363" y="252845"/>
                  </a:lnTo>
                  <a:lnTo>
                    <a:pt x="27033" y="222554"/>
                  </a:lnTo>
                  <a:lnTo>
                    <a:pt x="7142" y="184141"/>
                  </a:lnTo>
                  <a:lnTo>
                    <a:pt x="0" y="139908"/>
                  </a:lnTo>
                  <a:lnTo>
                    <a:pt x="7142" y="95688"/>
                  </a:lnTo>
                  <a:lnTo>
                    <a:pt x="27033" y="57282"/>
                  </a:lnTo>
                  <a:lnTo>
                    <a:pt x="57363" y="26995"/>
                  </a:lnTo>
                  <a:lnTo>
                    <a:pt x="95827" y="7133"/>
                  </a:lnTo>
                  <a:lnTo>
                    <a:pt x="140115" y="0"/>
                  </a:lnTo>
                  <a:lnTo>
                    <a:pt x="184397" y="7133"/>
                  </a:lnTo>
                  <a:lnTo>
                    <a:pt x="222857" y="26995"/>
                  </a:lnTo>
                  <a:lnTo>
                    <a:pt x="253185" y="57282"/>
                  </a:lnTo>
                  <a:lnTo>
                    <a:pt x="273075" y="95688"/>
                  </a:lnTo>
                  <a:lnTo>
                    <a:pt x="280218" y="139908"/>
                  </a:lnTo>
                  <a:lnTo>
                    <a:pt x="273075" y="184141"/>
                  </a:lnTo>
                  <a:lnTo>
                    <a:pt x="253185" y="222554"/>
                  </a:lnTo>
                  <a:lnTo>
                    <a:pt x="222857" y="252845"/>
                  </a:lnTo>
                  <a:lnTo>
                    <a:pt x="184397" y="272709"/>
                  </a:lnTo>
                  <a:lnTo>
                    <a:pt x="140115" y="279843"/>
                  </a:lnTo>
                  <a:close/>
                </a:path>
              </a:pathLst>
            </a:custGeom>
            <a:solidFill>
              <a:srgbClr val="D5B4D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" name="object 61"/>
            <p:cNvSpPr/>
            <p:nvPr/>
          </p:nvSpPr>
          <p:spPr>
            <a:xfrm>
              <a:off x="13257393" y="2672607"/>
              <a:ext cx="374015" cy="373380"/>
            </a:xfrm>
            <a:custGeom>
              <a:avLst/>
              <a:gdLst/>
              <a:ahLst/>
              <a:cxnLst/>
              <a:rect l="l" t="t" r="r" b="b"/>
              <a:pathLst>
                <a:path w="374015" h="373380">
                  <a:moveTo>
                    <a:pt x="186813" y="373138"/>
                  </a:moveTo>
                  <a:lnTo>
                    <a:pt x="137200" y="366463"/>
                  </a:lnTo>
                  <a:lnTo>
                    <a:pt x="92587" y="347632"/>
                  </a:lnTo>
                  <a:lnTo>
                    <a:pt x="54769" y="318435"/>
                  </a:lnTo>
                  <a:lnTo>
                    <a:pt x="25536" y="280663"/>
                  </a:lnTo>
                  <a:lnTo>
                    <a:pt x="6682" y="236107"/>
                  </a:lnTo>
                  <a:lnTo>
                    <a:pt x="0" y="186556"/>
                  </a:lnTo>
                  <a:lnTo>
                    <a:pt x="6682" y="137014"/>
                  </a:lnTo>
                  <a:lnTo>
                    <a:pt x="25536" y="92465"/>
                  </a:lnTo>
                  <a:lnTo>
                    <a:pt x="54769" y="54697"/>
                  </a:lnTo>
                  <a:lnTo>
                    <a:pt x="92587" y="25504"/>
                  </a:lnTo>
                  <a:lnTo>
                    <a:pt x="137200" y="6674"/>
                  </a:lnTo>
                  <a:lnTo>
                    <a:pt x="186813" y="0"/>
                  </a:lnTo>
                  <a:lnTo>
                    <a:pt x="236428" y="6674"/>
                  </a:lnTo>
                  <a:lnTo>
                    <a:pt x="281041" y="25504"/>
                  </a:lnTo>
                  <a:lnTo>
                    <a:pt x="318859" y="54697"/>
                  </a:lnTo>
                  <a:lnTo>
                    <a:pt x="348091" y="92465"/>
                  </a:lnTo>
                  <a:lnTo>
                    <a:pt x="348437" y="93282"/>
                  </a:lnTo>
                  <a:lnTo>
                    <a:pt x="186813" y="93282"/>
                  </a:lnTo>
                  <a:lnTo>
                    <a:pt x="150495" y="100624"/>
                  </a:lnTo>
                  <a:lnTo>
                    <a:pt x="120801" y="120634"/>
                  </a:lnTo>
                  <a:lnTo>
                    <a:pt x="100762" y="150286"/>
                  </a:lnTo>
                  <a:lnTo>
                    <a:pt x="93408" y="186556"/>
                  </a:lnTo>
                  <a:lnTo>
                    <a:pt x="100762" y="222831"/>
                  </a:lnTo>
                  <a:lnTo>
                    <a:pt x="120801" y="252493"/>
                  </a:lnTo>
                  <a:lnTo>
                    <a:pt x="150495" y="272510"/>
                  </a:lnTo>
                  <a:lnTo>
                    <a:pt x="186813" y="279856"/>
                  </a:lnTo>
                  <a:lnTo>
                    <a:pt x="348432" y="279856"/>
                  </a:lnTo>
                  <a:lnTo>
                    <a:pt x="348091" y="280663"/>
                  </a:lnTo>
                  <a:lnTo>
                    <a:pt x="318859" y="318435"/>
                  </a:lnTo>
                  <a:lnTo>
                    <a:pt x="281041" y="347632"/>
                  </a:lnTo>
                  <a:lnTo>
                    <a:pt x="236428" y="366463"/>
                  </a:lnTo>
                  <a:lnTo>
                    <a:pt x="186813" y="373138"/>
                  </a:lnTo>
                  <a:close/>
                </a:path>
                <a:path w="374015" h="373380">
                  <a:moveTo>
                    <a:pt x="348432" y="279856"/>
                  </a:moveTo>
                  <a:lnTo>
                    <a:pt x="186813" y="279856"/>
                  </a:lnTo>
                  <a:lnTo>
                    <a:pt x="223133" y="272510"/>
                  </a:lnTo>
                  <a:lnTo>
                    <a:pt x="252829" y="252493"/>
                  </a:lnTo>
                  <a:lnTo>
                    <a:pt x="272869" y="222831"/>
                  </a:lnTo>
                  <a:lnTo>
                    <a:pt x="280222" y="186556"/>
                  </a:lnTo>
                  <a:lnTo>
                    <a:pt x="272869" y="150286"/>
                  </a:lnTo>
                  <a:lnTo>
                    <a:pt x="252829" y="120634"/>
                  </a:lnTo>
                  <a:lnTo>
                    <a:pt x="223133" y="100624"/>
                  </a:lnTo>
                  <a:lnTo>
                    <a:pt x="186813" y="93282"/>
                  </a:lnTo>
                  <a:lnTo>
                    <a:pt x="348437" y="93282"/>
                  </a:lnTo>
                  <a:lnTo>
                    <a:pt x="366944" y="137014"/>
                  </a:lnTo>
                  <a:lnTo>
                    <a:pt x="373627" y="186556"/>
                  </a:lnTo>
                  <a:lnTo>
                    <a:pt x="366944" y="236107"/>
                  </a:lnTo>
                  <a:lnTo>
                    <a:pt x="348432" y="279856"/>
                  </a:lnTo>
                  <a:close/>
                </a:path>
              </a:pathLst>
            </a:custGeom>
            <a:solidFill>
              <a:srgbClr val="7D3FA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" name="object 62"/>
            <p:cNvSpPr/>
            <p:nvPr/>
          </p:nvSpPr>
          <p:spPr>
            <a:xfrm>
              <a:off x="13304091" y="1972995"/>
              <a:ext cx="654050" cy="513080"/>
            </a:xfrm>
            <a:custGeom>
              <a:avLst/>
              <a:gdLst/>
              <a:ahLst/>
              <a:cxnLst/>
              <a:rect l="l" t="t" r="r" b="b"/>
              <a:pathLst>
                <a:path w="654050" h="513080">
                  <a:moveTo>
                    <a:pt x="513742" y="513051"/>
                  </a:moveTo>
                  <a:lnTo>
                    <a:pt x="140115" y="513051"/>
                  </a:lnTo>
                  <a:lnTo>
                    <a:pt x="140115" y="233208"/>
                  </a:lnTo>
                  <a:lnTo>
                    <a:pt x="0" y="233208"/>
                  </a:lnTo>
                  <a:lnTo>
                    <a:pt x="46711" y="46647"/>
                  </a:lnTo>
                  <a:lnTo>
                    <a:pt x="233524" y="0"/>
                  </a:lnTo>
                  <a:lnTo>
                    <a:pt x="240864" y="36310"/>
                  </a:lnTo>
                  <a:lnTo>
                    <a:pt x="260882" y="65963"/>
                  </a:lnTo>
                  <a:lnTo>
                    <a:pt x="290572" y="85955"/>
                  </a:lnTo>
                  <a:lnTo>
                    <a:pt x="326929" y="93286"/>
                  </a:lnTo>
                  <a:lnTo>
                    <a:pt x="363288" y="85955"/>
                  </a:lnTo>
                  <a:lnTo>
                    <a:pt x="392979" y="65963"/>
                  </a:lnTo>
                  <a:lnTo>
                    <a:pt x="412997" y="36310"/>
                  </a:lnTo>
                  <a:lnTo>
                    <a:pt x="420338" y="0"/>
                  </a:lnTo>
                  <a:lnTo>
                    <a:pt x="607151" y="46647"/>
                  </a:lnTo>
                  <a:lnTo>
                    <a:pt x="653862" y="233208"/>
                  </a:lnTo>
                  <a:lnTo>
                    <a:pt x="513742" y="233208"/>
                  </a:lnTo>
                  <a:lnTo>
                    <a:pt x="513742" y="513051"/>
                  </a:lnTo>
                  <a:close/>
                </a:path>
              </a:pathLst>
            </a:custGeom>
            <a:solidFill>
              <a:srgbClr val="A8E3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" name="object 63"/>
            <p:cNvSpPr/>
            <p:nvPr/>
          </p:nvSpPr>
          <p:spPr>
            <a:xfrm>
              <a:off x="13257397" y="1926286"/>
              <a:ext cx="747395" cy="606425"/>
            </a:xfrm>
            <a:custGeom>
              <a:avLst/>
              <a:gdLst/>
              <a:ahLst/>
              <a:cxnLst/>
              <a:rect l="l" t="t" r="r" b="b"/>
              <a:pathLst>
                <a:path w="747394" h="606425">
                  <a:moveTo>
                    <a:pt x="560436" y="606408"/>
                  </a:moveTo>
                  <a:lnTo>
                    <a:pt x="186809" y="606408"/>
                  </a:lnTo>
                  <a:lnTo>
                    <a:pt x="168620" y="602745"/>
                  </a:lnTo>
                  <a:lnTo>
                    <a:pt x="153773" y="592753"/>
                  </a:lnTo>
                  <a:lnTo>
                    <a:pt x="143767" y="577927"/>
                  </a:lnTo>
                  <a:lnTo>
                    <a:pt x="140098" y="559760"/>
                  </a:lnTo>
                  <a:lnTo>
                    <a:pt x="140098" y="326552"/>
                  </a:lnTo>
                  <a:lnTo>
                    <a:pt x="46694" y="326552"/>
                  </a:lnTo>
                  <a:lnTo>
                    <a:pt x="9886" y="308609"/>
                  </a:lnTo>
                  <a:lnTo>
                    <a:pt x="0" y="279161"/>
                  </a:lnTo>
                  <a:lnTo>
                    <a:pt x="1400" y="268625"/>
                  </a:lnTo>
                  <a:lnTo>
                    <a:pt x="48112" y="82064"/>
                  </a:lnTo>
                  <a:lnTo>
                    <a:pt x="82093" y="48116"/>
                  </a:lnTo>
                  <a:lnTo>
                    <a:pt x="268906" y="1477"/>
                  </a:lnTo>
                  <a:lnTo>
                    <a:pt x="279397" y="0"/>
                  </a:lnTo>
                  <a:lnTo>
                    <a:pt x="289853" y="1014"/>
                  </a:lnTo>
                  <a:lnTo>
                    <a:pt x="322191" y="26262"/>
                  </a:lnTo>
                  <a:lnTo>
                    <a:pt x="326912" y="46709"/>
                  </a:lnTo>
                  <a:lnTo>
                    <a:pt x="330586" y="64855"/>
                  </a:lnTo>
                  <a:lnTo>
                    <a:pt x="340603" y="79684"/>
                  </a:lnTo>
                  <a:lnTo>
                    <a:pt x="355452" y="89687"/>
                  </a:lnTo>
                  <a:lnTo>
                    <a:pt x="373623" y="93357"/>
                  </a:lnTo>
                  <a:lnTo>
                    <a:pt x="701957" y="93357"/>
                  </a:lnTo>
                  <a:lnTo>
                    <a:pt x="704488" y="103463"/>
                  </a:lnTo>
                  <a:lnTo>
                    <a:pt x="245550" y="103463"/>
                  </a:lnTo>
                  <a:lnTo>
                    <a:pt x="131892" y="131792"/>
                  </a:lnTo>
                  <a:lnTo>
                    <a:pt x="106534" y="233269"/>
                  </a:lnTo>
                  <a:lnTo>
                    <a:pt x="186809" y="233269"/>
                  </a:lnTo>
                  <a:lnTo>
                    <a:pt x="204998" y="236932"/>
                  </a:lnTo>
                  <a:lnTo>
                    <a:pt x="219840" y="246924"/>
                  </a:lnTo>
                  <a:lnTo>
                    <a:pt x="229841" y="261751"/>
                  </a:lnTo>
                  <a:lnTo>
                    <a:pt x="233507" y="279917"/>
                  </a:lnTo>
                  <a:lnTo>
                    <a:pt x="233507" y="513112"/>
                  </a:lnTo>
                  <a:lnTo>
                    <a:pt x="607148" y="513112"/>
                  </a:lnTo>
                  <a:lnTo>
                    <a:pt x="607148" y="559760"/>
                  </a:lnTo>
                  <a:lnTo>
                    <a:pt x="603479" y="577927"/>
                  </a:lnTo>
                  <a:lnTo>
                    <a:pt x="593472" y="592753"/>
                  </a:lnTo>
                  <a:lnTo>
                    <a:pt x="578626" y="602745"/>
                  </a:lnTo>
                  <a:lnTo>
                    <a:pt x="560436" y="606408"/>
                  </a:lnTo>
                  <a:close/>
                </a:path>
                <a:path w="747394" h="606425">
                  <a:moveTo>
                    <a:pt x="701957" y="93357"/>
                  </a:moveTo>
                  <a:lnTo>
                    <a:pt x="373623" y="93357"/>
                  </a:lnTo>
                  <a:lnTo>
                    <a:pt x="391793" y="89687"/>
                  </a:lnTo>
                  <a:lnTo>
                    <a:pt x="406642" y="79684"/>
                  </a:lnTo>
                  <a:lnTo>
                    <a:pt x="416659" y="64855"/>
                  </a:lnTo>
                  <a:lnTo>
                    <a:pt x="420334" y="46709"/>
                  </a:lnTo>
                  <a:lnTo>
                    <a:pt x="421543" y="36154"/>
                  </a:lnTo>
                  <a:lnTo>
                    <a:pt x="425055" y="26262"/>
                  </a:lnTo>
                  <a:lnTo>
                    <a:pt x="457360" y="1104"/>
                  </a:lnTo>
                  <a:lnTo>
                    <a:pt x="467813" y="88"/>
                  </a:lnTo>
                  <a:lnTo>
                    <a:pt x="478344" y="1477"/>
                  </a:lnTo>
                  <a:lnTo>
                    <a:pt x="665158" y="48116"/>
                  </a:lnTo>
                  <a:lnTo>
                    <a:pt x="699130" y="82064"/>
                  </a:lnTo>
                  <a:lnTo>
                    <a:pt x="701957" y="93357"/>
                  </a:lnTo>
                  <a:close/>
                </a:path>
                <a:path w="747394" h="606425">
                  <a:moveTo>
                    <a:pt x="373623" y="186644"/>
                  </a:moveTo>
                  <a:lnTo>
                    <a:pt x="332612" y="180533"/>
                  </a:lnTo>
                  <a:lnTo>
                    <a:pt x="296380" y="163418"/>
                  </a:lnTo>
                  <a:lnTo>
                    <a:pt x="266752" y="137120"/>
                  </a:lnTo>
                  <a:lnTo>
                    <a:pt x="245550" y="103463"/>
                  </a:lnTo>
                  <a:lnTo>
                    <a:pt x="501700" y="103463"/>
                  </a:lnTo>
                  <a:lnTo>
                    <a:pt x="480496" y="137120"/>
                  </a:lnTo>
                  <a:lnTo>
                    <a:pt x="450868" y="163418"/>
                  </a:lnTo>
                  <a:lnTo>
                    <a:pt x="414636" y="180533"/>
                  </a:lnTo>
                  <a:lnTo>
                    <a:pt x="373623" y="186644"/>
                  </a:lnTo>
                  <a:close/>
                </a:path>
                <a:path w="747394" h="606425">
                  <a:moveTo>
                    <a:pt x="607148" y="513112"/>
                  </a:moveTo>
                  <a:lnTo>
                    <a:pt x="513747" y="513112"/>
                  </a:lnTo>
                  <a:lnTo>
                    <a:pt x="513747" y="279917"/>
                  </a:lnTo>
                  <a:lnTo>
                    <a:pt x="517412" y="261751"/>
                  </a:lnTo>
                  <a:lnTo>
                    <a:pt x="527410" y="246924"/>
                  </a:lnTo>
                  <a:lnTo>
                    <a:pt x="542249" y="236932"/>
                  </a:lnTo>
                  <a:lnTo>
                    <a:pt x="560436" y="233269"/>
                  </a:lnTo>
                  <a:lnTo>
                    <a:pt x="640712" y="233269"/>
                  </a:lnTo>
                  <a:lnTo>
                    <a:pt x="615358" y="131792"/>
                  </a:lnTo>
                  <a:lnTo>
                    <a:pt x="501700" y="103463"/>
                  </a:lnTo>
                  <a:lnTo>
                    <a:pt x="704488" y="103463"/>
                  </a:lnTo>
                  <a:lnTo>
                    <a:pt x="745841" y="268625"/>
                  </a:lnTo>
                  <a:lnTo>
                    <a:pt x="747245" y="279161"/>
                  </a:lnTo>
                  <a:lnTo>
                    <a:pt x="746241" y="289606"/>
                  </a:lnTo>
                  <a:lnTo>
                    <a:pt x="721025" y="321837"/>
                  </a:lnTo>
                  <a:lnTo>
                    <a:pt x="700557" y="326552"/>
                  </a:lnTo>
                  <a:lnTo>
                    <a:pt x="607148" y="326552"/>
                  </a:lnTo>
                  <a:lnTo>
                    <a:pt x="607148" y="513112"/>
                  </a:lnTo>
                  <a:close/>
                </a:path>
              </a:pathLst>
            </a:custGeom>
            <a:solidFill>
              <a:srgbClr val="5DB5E8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4" name="object 64"/>
          <p:cNvSpPr txBox="1"/>
          <p:nvPr/>
        </p:nvSpPr>
        <p:spPr>
          <a:xfrm>
            <a:off x="13260682" y="3220839"/>
            <a:ext cx="149542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180" b="1">
                <a:latin typeface="Verdana"/>
                <a:cs typeface="Verdana"/>
              </a:rPr>
              <a:t>Transport</a:t>
            </a:r>
            <a:endParaRPr sz="2400">
              <a:latin typeface="Verdana"/>
              <a:cs typeface="Verdana"/>
            </a:endParaRPr>
          </a:p>
        </p:txBody>
      </p:sp>
      <p:sp>
        <p:nvSpPr>
          <p:cNvPr id="65" name="object 65"/>
          <p:cNvSpPr/>
          <p:nvPr/>
        </p:nvSpPr>
        <p:spPr>
          <a:xfrm>
            <a:off x="9896019" y="8090082"/>
            <a:ext cx="1818005" cy="514350"/>
          </a:xfrm>
          <a:custGeom>
            <a:avLst/>
            <a:gdLst/>
            <a:ahLst/>
            <a:cxnLst/>
            <a:rect l="l" t="t" r="r" b="b"/>
            <a:pathLst>
              <a:path w="1818004" h="514350">
                <a:moveTo>
                  <a:pt x="597832" y="0"/>
                </a:moveTo>
                <a:lnTo>
                  <a:pt x="596957" y="2368"/>
                </a:lnTo>
                <a:lnTo>
                  <a:pt x="594262" y="8819"/>
                </a:lnTo>
                <a:lnTo>
                  <a:pt x="590164" y="18365"/>
                </a:lnTo>
                <a:lnTo>
                  <a:pt x="585085" y="30019"/>
                </a:lnTo>
                <a:lnTo>
                  <a:pt x="574712" y="54902"/>
                </a:lnTo>
                <a:lnTo>
                  <a:pt x="557363" y="103932"/>
                </a:lnTo>
                <a:lnTo>
                  <a:pt x="546394" y="146743"/>
                </a:lnTo>
                <a:lnTo>
                  <a:pt x="538552" y="191686"/>
                </a:lnTo>
                <a:lnTo>
                  <a:pt x="537210" y="205284"/>
                </a:lnTo>
                <a:lnTo>
                  <a:pt x="537210" y="212989"/>
                </a:lnTo>
                <a:lnTo>
                  <a:pt x="1817418" y="212989"/>
                </a:lnTo>
                <a:lnTo>
                  <a:pt x="1817418" y="301357"/>
                </a:lnTo>
                <a:lnTo>
                  <a:pt x="537210" y="301357"/>
                </a:lnTo>
                <a:lnTo>
                  <a:pt x="537210" y="309063"/>
                </a:lnTo>
                <a:lnTo>
                  <a:pt x="546394" y="367604"/>
                </a:lnTo>
                <a:lnTo>
                  <a:pt x="557363" y="410414"/>
                </a:lnTo>
                <a:lnTo>
                  <a:pt x="574712" y="459444"/>
                </a:lnTo>
                <a:lnTo>
                  <a:pt x="590169" y="495984"/>
                </a:lnTo>
                <a:lnTo>
                  <a:pt x="594271" y="505530"/>
                </a:lnTo>
                <a:lnTo>
                  <a:pt x="596973" y="511980"/>
                </a:lnTo>
                <a:lnTo>
                  <a:pt x="597854" y="514349"/>
                </a:lnTo>
                <a:lnTo>
                  <a:pt x="587213" y="510046"/>
                </a:lnTo>
                <a:lnTo>
                  <a:pt x="515877" y="479796"/>
                </a:lnTo>
                <a:lnTo>
                  <a:pt x="461659" y="456631"/>
                </a:lnTo>
                <a:lnTo>
                  <a:pt x="399390" y="429962"/>
                </a:lnTo>
                <a:lnTo>
                  <a:pt x="263654" y="371679"/>
                </a:lnTo>
                <a:lnTo>
                  <a:pt x="196663" y="342847"/>
                </a:lnTo>
                <a:lnTo>
                  <a:pt x="134575" y="316077"/>
                </a:lnTo>
                <a:lnTo>
                  <a:pt x="80626" y="292760"/>
                </a:lnTo>
                <a:lnTo>
                  <a:pt x="38055" y="274289"/>
                </a:lnTo>
                <a:lnTo>
                  <a:pt x="0" y="257446"/>
                </a:lnTo>
                <a:lnTo>
                  <a:pt x="9927" y="252832"/>
                </a:lnTo>
                <a:lnTo>
                  <a:pt x="80196" y="222062"/>
                </a:lnTo>
                <a:lnTo>
                  <a:pt x="134060" y="198697"/>
                </a:lnTo>
                <a:lnTo>
                  <a:pt x="196092" y="171870"/>
                </a:lnTo>
                <a:lnTo>
                  <a:pt x="263055" y="142977"/>
                </a:lnTo>
                <a:lnTo>
                  <a:pt x="331711" y="113411"/>
                </a:lnTo>
                <a:lnTo>
                  <a:pt x="398820" y="84568"/>
                </a:lnTo>
                <a:lnTo>
                  <a:pt x="461144" y="57842"/>
                </a:lnTo>
                <a:lnTo>
                  <a:pt x="515446" y="34628"/>
                </a:lnTo>
                <a:lnTo>
                  <a:pt x="558487" y="16320"/>
                </a:lnTo>
                <a:lnTo>
                  <a:pt x="587028" y="4312"/>
                </a:lnTo>
                <a:lnTo>
                  <a:pt x="59783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5683775" y="8041661"/>
            <a:ext cx="1598930" cy="457200"/>
          </a:xfrm>
          <a:custGeom>
            <a:avLst/>
            <a:gdLst/>
            <a:ahLst/>
            <a:cxnLst/>
            <a:rect l="l" t="t" r="r" b="b"/>
            <a:pathLst>
              <a:path w="1598929" h="457200">
                <a:moveTo>
                  <a:pt x="525815" y="0"/>
                </a:moveTo>
                <a:lnTo>
                  <a:pt x="525047" y="2105"/>
                </a:lnTo>
                <a:lnTo>
                  <a:pt x="522676" y="7839"/>
                </a:lnTo>
                <a:lnTo>
                  <a:pt x="519072" y="16324"/>
                </a:lnTo>
                <a:lnTo>
                  <a:pt x="514605" y="26684"/>
                </a:lnTo>
                <a:lnTo>
                  <a:pt x="505481" y="48802"/>
                </a:lnTo>
                <a:lnTo>
                  <a:pt x="490222" y="92384"/>
                </a:lnTo>
                <a:lnTo>
                  <a:pt x="480574" y="130438"/>
                </a:lnTo>
                <a:lnTo>
                  <a:pt x="473677" y="170388"/>
                </a:lnTo>
                <a:lnTo>
                  <a:pt x="472497" y="182474"/>
                </a:lnTo>
                <a:lnTo>
                  <a:pt x="472497" y="189323"/>
                </a:lnTo>
                <a:lnTo>
                  <a:pt x="1598488" y="189323"/>
                </a:lnTo>
                <a:lnTo>
                  <a:pt x="1598488" y="267873"/>
                </a:lnTo>
                <a:lnTo>
                  <a:pt x="472497" y="267873"/>
                </a:lnTo>
                <a:lnTo>
                  <a:pt x="472497" y="274722"/>
                </a:lnTo>
                <a:lnTo>
                  <a:pt x="480574" y="326759"/>
                </a:lnTo>
                <a:lnTo>
                  <a:pt x="490222" y="364812"/>
                </a:lnTo>
                <a:lnTo>
                  <a:pt x="505481" y="408395"/>
                </a:lnTo>
                <a:lnTo>
                  <a:pt x="519076" y="440875"/>
                </a:lnTo>
                <a:lnTo>
                  <a:pt x="522684" y="449360"/>
                </a:lnTo>
                <a:lnTo>
                  <a:pt x="525060" y="455094"/>
                </a:lnTo>
                <a:lnTo>
                  <a:pt x="525835" y="457199"/>
                </a:lnTo>
                <a:lnTo>
                  <a:pt x="513013" y="451909"/>
                </a:lnTo>
                <a:lnTo>
                  <a:pt x="428771" y="415714"/>
                </a:lnTo>
                <a:lnTo>
                  <a:pt x="366755" y="388892"/>
                </a:lnTo>
                <a:lnTo>
                  <a:pt x="297742" y="358976"/>
                </a:lnTo>
                <a:lnTo>
                  <a:pt x="226434" y="328008"/>
                </a:lnTo>
                <a:lnTo>
                  <a:pt x="157532" y="298029"/>
                </a:lnTo>
                <a:lnTo>
                  <a:pt x="95737" y="271082"/>
                </a:lnTo>
                <a:lnTo>
                  <a:pt x="45749" y="249206"/>
                </a:lnTo>
                <a:lnTo>
                  <a:pt x="0" y="228841"/>
                </a:lnTo>
                <a:lnTo>
                  <a:pt x="12092" y="223227"/>
                </a:lnTo>
                <a:lnTo>
                  <a:pt x="95314" y="186516"/>
                </a:lnTo>
                <a:lnTo>
                  <a:pt x="157041" y="159511"/>
                </a:lnTo>
                <a:lnTo>
                  <a:pt x="225909" y="129468"/>
                </a:lnTo>
                <a:lnTo>
                  <a:pt x="297217" y="98434"/>
                </a:lnTo>
                <a:lnTo>
                  <a:pt x="366264" y="68454"/>
                </a:lnTo>
                <a:lnTo>
                  <a:pt x="428349" y="41574"/>
                </a:lnTo>
                <a:lnTo>
                  <a:pt x="478770" y="19841"/>
                </a:lnTo>
                <a:lnTo>
                  <a:pt x="512826" y="5301"/>
                </a:lnTo>
                <a:lnTo>
                  <a:pt x="52581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67" name="object 67"/>
          <p:cNvGrpSpPr/>
          <p:nvPr/>
        </p:nvGrpSpPr>
        <p:grpSpPr>
          <a:xfrm>
            <a:off x="9331876" y="1671654"/>
            <a:ext cx="1476375" cy="1476375"/>
            <a:chOff x="9331876" y="1671654"/>
            <a:chExt cx="1476375" cy="1476375"/>
          </a:xfrm>
        </p:grpSpPr>
        <p:sp>
          <p:nvSpPr>
            <p:cNvPr id="68" name="object 68"/>
            <p:cNvSpPr/>
            <p:nvPr/>
          </p:nvSpPr>
          <p:spPr>
            <a:xfrm>
              <a:off x="9331876" y="1671654"/>
              <a:ext cx="1476375" cy="1476375"/>
            </a:xfrm>
            <a:custGeom>
              <a:avLst/>
              <a:gdLst/>
              <a:ahLst/>
              <a:cxnLst/>
              <a:rect l="l" t="t" r="r" b="b"/>
              <a:pathLst>
                <a:path w="1476375" h="1476375">
                  <a:moveTo>
                    <a:pt x="738189" y="1476378"/>
                  </a:moveTo>
                  <a:lnTo>
                    <a:pt x="689653" y="1474808"/>
                  </a:lnTo>
                  <a:lnTo>
                    <a:pt x="641955" y="1470162"/>
                  </a:lnTo>
                  <a:lnTo>
                    <a:pt x="595193" y="1462538"/>
                  </a:lnTo>
                  <a:lnTo>
                    <a:pt x="549463" y="1452033"/>
                  </a:lnTo>
                  <a:lnTo>
                    <a:pt x="504864" y="1438745"/>
                  </a:lnTo>
                  <a:lnTo>
                    <a:pt x="461492" y="1422769"/>
                  </a:lnTo>
                  <a:lnTo>
                    <a:pt x="419445" y="1404205"/>
                  </a:lnTo>
                  <a:lnTo>
                    <a:pt x="378820" y="1383149"/>
                  </a:lnTo>
                  <a:lnTo>
                    <a:pt x="339714" y="1359698"/>
                  </a:lnTo>
                  <a:lnTo>
                    <a:pt x="302224" y="1333950"/>
                  </a:lnTo>
                  <a:lnTo>
                    <a:pt x="266448" y="1306002"/>
                  </a:lnTo>
                  <a:lnTo>
                    <a:pt x="232483" y="1275951"/>
                  </a:lnTo>
                  <a:lnTo>
                    <a:pt x="200427" y="1243894"/>
                  </a:lnTo>
                  <a:lnTo>
                    <a:pt x="170376" y="1209929"/>
                  </a:lnTo>
                  <a:lnTo>
                    <a:pt x="142427" y="1174153"/>
                  </a:lnTo>
                  <a:lnTo>
                    <a:pt x="116679" y="1136664"/>
                  </a:lnTo>
                  <a:lnTo>
                    <a:pt x="93229" y="1097558"/>
                  </a:lnTo>
                  <a:lnTo>
                    <a:pt x="72172" y="1056932"/>
                  </a:lnTo>
                  <a:lnTo>
                    <a:pt x="53608" y="1014885"/>
                  </a:lnTo>
                  <a:lnTo>
                    <a:pt x="37633" y="971513"/>
                  </a:lnTo>
                  <a:lnTo>
                    <a:pt x="24344" y="926914"/>
                  </a:lnTo>
                  <a:lnTo>
                    <a:pt x="13839" y="881185"/>
                  </a:lnTo>
                  <a:lnTo>
                    <a:pt x="6215" y="834423"/>
                  </a:lnTo>
                  <a:lnTo>
                    <a:pt x="1570" y="786725"/>
                  </a:lnTo>
                  <a:lnTo>
                    <a:pt x="0" y="738189"/>
                  </a:lnTo>
                  <a:lnTo>
                    <a:pt x="1570" y="689653"/>
                  </a:lnTo>
                  <a:lnTo>
                    <a:pt x="6215" y="641955"/>
                  </a:lnTo>
                  <a:lnTo>
                    <a:pt x="13839" y="595193"/>
                  </a:lnTo>
                  <a:lnTo>
                    <a:pt x="24344" y="549464"/>
                  </a:lnTo>
                  <a:lnTo>
                    <a:pt x="37633" y="504864"/>
                  </a:lnTo>
                  <a:lnTo>
                    <a:pt x="53608" y="461492"/>
                  </a:lnTo>
                  <a:lnTo>
                    <a:pt x="72172" y="419445"/>
                  </a:lnTo>
                  <a:lnTo>
                    <a:pt x="93229" y="378820"/>
                  </a:lnTo>
                  <a:lnTo>
                    <a:pt x="116679" y="339714"/>
                  </a:lnTo>
                  <a:lnTo>
                    <a:pt x="142427" y="302224"/>
                  </a:lnTo>
                  <a:lnTo>
                    <a:pt x="170376" y="266448"/>
                  </a:lnTo>
                  <a:lnTo>
                    <a:pt x="200427" y="232483"/>
                  </a:lnTo>
                  <a:lnTo>
                    <a:pt x="232483" y="200427"/>
                  </a:lnTo>
                  <a:lnTo>
                    <a:pt x="266448" y="170376"/>
                  </a:lnTo>
                  <a:lnTo>
                    <a:pt x="302224" y="142428"/>
                  </a:lnTo>
                  <a:lnTo>
                    <a:pt x="339714" y="116679"/>
                  </a:lnTo>
                  <a:lnTo>
                    <a:pt x="378820" y="93229"/>
                  </a:lnTo>
                  <a:lnTo>
                    <a:pt x="419445" y="72172"/>
                  </a:lnTo>
                  <a:lnTo>
                    <a:pt x="461492" y="53608"/>
                  </a:lnTo>
                  <a:lnTo>
                    <a:pt x="504864" y="37633"/>
                  </a:lnTo>
                  <a:lnTo>
                    <a:pt x="549463" y="24344"/>
                  </a:lnTo>
                  <a:lnTo>
                    <a:pt x="595193" y="13839"/>
                  </a:lnTo>
                  <a:lnTo>
                    <a:pt x="641955" y="6215"/>
                  </a:lnTo>
                  <a:lnTo>
                    <a:pt x="689653" y="1570"/>
                  </a:lnTo>
                  <a:lnTo>
                    <a:pt x="738189" y="0"/>
                  </a:lnTo>
                  <a:lnTo>
                    <a:pt x="786725" y="1570"/>
                  </a:lnTo>
                  <a:lnTo>
                    <a:pt x="834423" y="6215"/>
                  </a:lnTo>
                  <a:lnTo>
                    <a:pt x="881185" y="13839"/>
                  </a:lnTo>
                  <a:lnTo>
                    <a:pt x="926914" y="24344"/>
                  </a:lnTo>
                  <a:lnTo>
                    <a:pt x="971513" y="37633"/>
                  </a:lnTo>
                  <a:lnTo>
                    <a:pt x="1014885" y="53608"/>
                  </a:lnTo>
                  <a:lnTo>
                    <a:pt x="1056932" y="72172"/>
                  </a:lnTo>
                  <a:lnTo>
                    <a:pt x="1097558" y="93229"/>
                  </a:lnTo>
                  <a:lnTo>
                    <a:pt x="1136664" y="116679"/>
                  </a:lnTo>
                  <a:lnTo>
                    <a:pt x="1174153" y="142427"/>
                  </a:lnTo>
                  <a:lnTo>
                    <a:pt x="1209929" y="170376"/>
                  </a:lnTo>
                  <a:lnTo>
                    <a:pt x="1243894" y="200427"/>
                  </a:lnTo>
                  <a:lnTo>
                    <a:pt x="1275951" y="232483"/>
                  </a:lnTo>
                  <a:lnTo>
                    <a:pt x="1306002" y="266448"/>
                  </a:lnTo>
                  <a:lnTo>
                    <a:pt x="1333950" y="302224"/>
                  </a:lnTo>
                  <a:lnTo>
                    <a:pt x="1359698" y="339714"/>
                  </a:lnTo>
                  <a:lnTo>
                    <a:pt x="1383149" y="378820"/>
                  </a:lnTo>
                  <a:lnTo>
                    <a:pt x="1404205" y="419445"/>
                  </a:lnTo>
                  <a:lnTo>
                    <a:pt x="1422769" y="461492"/>
                  </a:lnTo>
                  <a:lnTo>
                    <a:pt x="1438745" y="504864"/>
                  </a:lnTo>
                  <a:lnTo>
                    <a:pt x="1452033" y="549463"/>
                  </a:lnTo>
                  <a:lnTo>
                    <a:pt x="1462538" y="595193"/>
                  </a:lnTo>
                  <a:lnTo>
                    <a:pt x="1470162" y="641955"/>
                  </a:lnTo>
                  <a:lnTo>
                    <a:pt x="1474808" y="689653"/>
                  </a:lnTo>
                  <a:lnTo>
                    <a:pt x="1476378" y="738189"/>
                  </a:lnTo>
                  <a:lnTo>
                    <a:pt x="1474808" y="786725"/>
                  </a:lnTo>
                  <a:lnTo>
                    <a:pt x="1470162" y="834423"/>
                  </a:lnTo>
                  <a:lnTo>
                    <a:pt x="1462538" y="881185"/>
                  </a:lnTo>
                  <a:lnTo>
                    <a:pt x="1452033" y="926914"/>
                  </a:lnTo>
                  <a:lnTo>
                    <a:pt x="1438745" y="971513"/>
                  </a:lnTo>
                  <a:lnTo>
                    <a:pt x="1422769" y="1014885"/>
                  </a:lnTo>
                  <a:lnTo>
                    <a:pt x="1404205" y="1056932"/>
                  </a:lnTo>
                  <a:lnTo>
                    <a:pt x="1383149" y="1097558"/>
                  </a:lnTo>
                  <a:lnTo>
                    <a:pt x="1359698" y="1136664"/>
                  </a:lnTo>
                  <a:lnTo>
                    <a:pt x="1333950" y="1174153"/>
                  </a:lnTo>
                  <a:lnTo>
                    <a:pt x="1306002" y="1209929"/>
                  </a:lnTo>
                  <a:lnTo>
                    <a:pt x="1275951" y="1243894"/>
                  </a:lnTo>
                  <a:lnTo>
                    <a:pt x="1243894" y="1275951"/>
                  </a:lnTo>
                  <a:lnTo>
                    <a:pt x="1209929" y="1306002"/>
                  </a:lnTo>
                  <a:lnTo>
                    <a:pt x="1174153" y="1333950"/>
                  </a:lnTo>
                  <a:lnTo>
                    <a:pt x="1136664" y="1359698"/>
                  </a:lnTo>
                  <a:lnTo>
                    <a:pt x="1097558" y="1383149"/>
                  </a:lnTo>
                  <a:lnTo>
                    <a:pt x="1056932" y="1404205"/>
                  </a:lnTo>
                  <a:lnTo>
                    <a:pt x="1014885" y="1422769"/>
                  </a:lnTo>
                  <a:lnTo>
                    <a:pt x="971513" y="1438745"/>
                  </a:lnTo>
                  <a:lnTo>
                    <a:pt x="926914" y="1452033"/>
                  </a:lnTo>
                  <a:lnTo>
                    <a:pt x="881185" y="1462538"/>
                  </a:lnTo>
                  <a:lnTo>
                    <a:pt x="834423" y="1470162"/>
                  </a:lnTo>
                  <a:lnTo>
                    <a:pt x="786725" y="1474808"/>
                  </a:lnTo>
                  <a:lnTo>
                    <a:pt x="738189" y="1476378"/>
                  </a:lnTo>
                  <a:close/>
                </a:path>
              </a:pathLst>
            </a:custGeom>
            <a:solidFill>
              <a:srgbClr val="CFCFC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9" name="object 6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388232" y="1728010"/>
              <a:ext cx="1363666" cy="1363666"/>
            </a:xfrm>
            <a:prstGeom prst="rect">
              <a:avLst/>
            </a:prstGeom>
          </p:spPr>
        </p:pic>
        <p:sp>
          <p:nvSpPr>
            <p:cNvPr id="70" name="object 70"/>
            <p:cNvSpPr/>
            <p:nvPr/>
          </p:nvSpPr>
          <p:spPr>
            <a:xfrm>
              <a:off x="9625122" y="2069181"/>
              <a:ext cx="890269" cy="681355"/>
            </a:xfrm>
            <a:custGeom>
              <a:avLst/>
              <a:gdLst/>
              <a:ahLst/>
              <a:cxnLst/>
              <a:rect l="l" t="t" r="r" b="b"/>
              <a:pathLst>
                <a:path w="890270" h="681355">
                  <a:moveTo>
                    <a:pt x="884102" y="680964"/>
                  </a:moveTo>
                  <a:lnTo>
                    <a:pt x="876872" y="680963"/>
                  </a:lnTo>
                  <a:lnTo>
                    <a:pt x="5785" y="680963"/>
                  </a:lnTo>
                  <a:lnTo>
                    <a:pt x="1" y="675181"/>
                  </a:lnTo>
                  <a:lnTo>
                    <a:pt x="0" y="597831"/>
                  </a:lnTo>
                  <a:lnTo>
                    <a:pt x="5785" y="592046"/>
                  </a:lnTo>
                  <a:lnTo>
                    <a:pt x="57831" y="592046"/>
                  </a:lnTo>
                  <a:lnTo>
                    <a:pt x="57834" y="135177"/>
                  </a:lnTo>
                  <a:lnTo>
                    <a:pt x="60729" y="130840"/>
                  </a:lnTo>
                  <a:lnTo>
                    <a:pt x="65062" y="128672"/>
                  </a:lnTo>
                  <a:lnTo>
                    <a:pt x="331087" y="1444"/>
                  </a:lnTo>
                  <a:lnTo>
                    <a:pt x="334702" y="0"/>
                  </a:lnTo>
                  <a:lnTo>
                    <a:pt x="338317" y="0"/>
                  </a:lnTo>
                  <a:lnTo>
                    <a:pt x="341932" y="1444"/>
                  </a:lnTo>
                  <a:lnTo>
                    <a:pt x="396197" y="27467"/>
                  </a:lnTo>
                  <a:lnTo>
                    <a:pt x="336145" y="27467"/>
                  </a:lnTo>
                  <a:lnTo>
                    <a:pt x="83855" y="148190"/>
                  </a:lnTo>
                  <a:lnTo>
                    <a:pt x="83855" y="592044"/>
                  </a:lnTo>
                  <a:lnTo>
                    <a:pt x="151058" y="592045"/>
                  </a:lnTo>
                  <a:lnTo>
                    <a:pt x="268915" y="592045"/>
                  </a:lnTo>
                  <a:lnTo>
                    <a:pt x="614460" y="592048"/>
                  </a:lnTo>
                  <a:lnTo>
                    <a:pt x="884102" y="592050"/>
                  </a:lnTo>
                  <a:lnTo>
                    <a:pt x="889884" y="597831"/>
                  </a:lnTo>
                  <a:lnTo>
                    <a:pt x="889887" y="618069"/>
                  </a:lnTo>
                  <a:lnTo>
                    <a:pt x="26025" y="618069"/>
                  </a:lnTo>
                  <a:lnTo>
                    <a:pt x="26025" y="655660"/>
                  </a:lnTo>
                  <a:lnTo>
                    <a:pt x="889887" y="655660"/>
                  </a:lnTo>
                  <a:lnTo>
                    <a:pt x="889887" y="667956"/>
                  </a:lnTo>
                  <a:lnTo>
                    <a:pt x="889163" y="675181"/>
                  </a:lnTo>
                  <a:lnTo>
                    <a:pt x="884102" y="680964"/>
                  </a:lnTo>
                  <a:close/>
                </a:path>
                <a:path w="890270" h="681355">
                  <a:moveTo>
                    <a:pt x="614460" y="592048"/>
                  </a:moveTo>
                  <a:lnTo>
                    <a:pt x="589157" y="592048"/>
                  </a:lnTo>
                  <a:lnTo>
                    <a:pt x="589157" y="148190"/>
                  </a:lnTo>
                  <a:lnTo>
                    <a:pt x="336145" y="27467"/>
                  </a:lnTo>
                  <a:lnTo>
                    <a:pt x="396197" y="27467"/>
                  </a:lnTo>
                  <a:lnTo>
                    <a:pt x="607233" y="128672"/>
                  </a:lnTo>
                  <a:lnTo>
                    <a:pt x="611571" y="130842"/>
                  </a:lnTo>
                  <a:lnTo>
                    <a:pt x="614462" y="135177"/>
                  </a:lnTo>
                  <a:lnTo>
                    <a:pt x="614462" y="375182"/>
                  </a:lnTo>
                  <a:lnTo>
                    <a:pt x="825546" y="375182"/>
                  </a:lnTo>
                  <a:lnTo>
                    <a:pt x="831330" y="380965"/>
                  </a:lnTo>
                  <a:lnTo>
                    <a:pt x="831330" y="401206"/>
                  </a:lnTo>
                  <a:lnTo>
                    <a:pt x="614460" y="401206"/>
                  </a:lnTo>
                  <a:lnTo>
                    <a:pt x="614460" y="592048"/>
                  </a:lnTo>
                  <a:close/>
                </a:path>
                <a:path w="890270" h="681355">
                  <a:moveTo>
                    <a:pt x="336868" y="157588"/>
                  </a:moveTo>
                  <a:lnTo>
                    <a:pt x="317486" y="153657"/>
                  </a:lnTo>
                  <a:lnTo>
                    <a:pt x="301627" y="142949"/>
                  </a:lnTo>
                  <a:lnTo>
                    <a:pt x="290919" y="127090"/>
                  </a:lnTo>
                  <a:lnTo>
                    <a:pt x="286989" y="107706"/>
                  </a:lnTo>
                  <a:lnTo>
                    <a:pt x="290919" y="88324"/>
                  </a:lnTo>
                  <a:lnTo>
                    <a:pt x="301627" y="72466"/>
                  </a:lnTo>
                  <a:lnTo>
                    <a:pt x="317486" y="61759"/>
                  </a:lnTo>
                  <a:lnTo>
                    <a:pt x="336868" y="57829"/>
                  </a:lnTo>
                  <a:lnTo>
                    <a:pt x="356251" y="61759"/>
                  </a:lnTo>
                  <a:lnTo>
                    <a:pt x="372111" y="72467"/>
                  </a:lnTo>
                  <a:lnTo>
                    <a:pt x="379311" y="83130"/>
                  </a:lnTo>
                  <a:lnTo>
                    <a:pt x="336868" y="83130"/>
                  </a:lnTo>
                  <a:lnTo>
                    <a:pt x="327234" y="85039"/>
                  </a:lnTo>
                  <a:lnTo>
                    <a:pt x="319429" y="90268"/>
                  </a:lnTo>
                  <a:lnTo>
                    <a:pt x="314200" y="98073"/>
                  </a:lnTo>
                  <a:lnTo>
                    <a:pt x="312292" y="107708"/>
                  </a:lnTo>
                  <a:lnTo>
                    <a:pt x="314200" y="117341"/>
                  </a:lnTo>
                  <a:lnTo>
                    <a:pt x="319430" y="125146"/>
                  </a:lnTo>
                  <a:lnTo>
                    <a:pt x="327235" y="130376"/>
                  </a:lnTo>
                  <a:lnTo>
                    <a:pt x="336868" y="132285"/>
                  </a:lnTo>
                  <a:lnTo>
                    <a:pt x="379469" y="132285"/>
                  </a:lnTo>
                  <a:lnTo>
                    <a:pt x="372381" y="142950"/>
                  </a:lnTo>
                  <a:lnTo>
                    <a:pt x="356556" y="153657"/>
                  </a:lnTo>
                  <a:lnTo>
                    <a:pt x="336868" y="157588"/>
                  </a:lnTo>
                  <a:close/>
                </a:path>
                <a:path w="890270" h="681355">
                  <a:moveTo>
                    <a:pt x="379469" y="132285"/>
                  </a:moveTo>
                  <a:lnTo>
                    <a:pt x="336868" y="132285"/>
                  </a:lnTo>
                  <a:lnTo>
                    <a:pt x="346503" y="130376"/>
                  </a:lnTo>
                  <a:lnTo>
                    <a:pt x="354308" y="125146"/>
                  </a:lnTo>
                  <a:lnTo>
                    <a:pt x="359538" y="117341"/>
                  </a:lnTo>
                  <a:lnTo>
                    <a:pt x="361447" y="107706"/>
                  </a:lnTo>
                  <a:lnTo>
                    <a:pt x="359640" y="98073"/>
                  </a:lnTo>
                  <a:lnTo>
                    <a:pt x="354580" y="90268"/>
                  </a:lnTo>
                  <a:lnTo>
                    <a:pt x="346809" y="85039"/>
                  </a:lnTo>
                  <a:lnTo>
                    <a:pt x="336868" y="83130"/>
                  </a:lnTo>
                  <a:lnTo>
                    <a:pt x="379311" y="83130"/>
                  </a:lnTo>
                  <a:lnTo>
                    <a:pt x="382819" y="88325"/>
                  </a:lnTo>
                  <a:lnTo>
                    <a:pt x="386750" y="107708"/>
                  </a:lnTo>
                  <a:lnTo>
                    <a:pt x="382920" y="127091"/>
                  </a:lnTo>
                  <a:lnTo>
                    <a:pt x="379469" y="132285"/>
                  </a:lnTo>
                  <a:close/>
                </a:path>
                <a:path w="890270" h="681355">
                  <a:moveTo>
                    <a:pt x="151058" y="592044"/>
                  </a:moveTo>
                  <a:lnTo>
                    <a:pt x="125758" y="592044"/>
                  </a:lnTo>
                  <a:lnTo>
                    <a:pt x="125058" y="202406"/>
                  </a:lnTo>
                  <a:lnTo>
                    <a:pt x="126505" y="199516"/>
                  </a:lnTo>
                  <a:lnTo>
                    <a:pt x="130844" y="195177"/>
                  </a:lnTo>
                  <a:lnTo>
                    <a:pt x="134458" y="193730"/>
                  </a:lnTo>
                  <a:lnTo>
                    <a:pt x="542892" y="193734"/>
                  </a:lnTo>
                  <a:lnTo>
                    <a:pt x="547953" y="199517"/>
                  </a:lnTo>
                  <a:lnTo>
                    <a:pt x="548677" y="206021"/>
                  </a:lnTo>
                  <a:lnTo>
                    <a:pt x="548701" y="219035"/>
                  </a:lnTo>
                  <a:lnTo>
                    <a:pt x="261686" y="219035"/>
                  </a:lnTo>
                  <a:lnTo>
                    <a:pt x="150361" y="219035"/>
                  </a:lnTo>
                  <a:lnTo>
                    <a:pt x="150640" y="368673"/>
                  </a:lnTo>
                  <a:lnTo>
                    <a:pt x="263132" y="368673"/>
                  </a:lnTo>
                  <a:lnTo>
                    <a:pt x="268915" y="374456"/>
                  </a:lnTo>
                  <a:lnTo>
                    <a:pt x="268915" y="393973"/>
                  </a:lnTo>
                  <a:lnTo>
                    <a:pt x="150687" y="393973"/>
                  </a:lnTo>
                  <a:lnTo>
                    <a:pt x="151058" y="592044"/>
                  </a:lnTo>
                  <a:close/>
                </a:path>
                <a:path w="890270" h="681355">
                  <a:moveTo>
                    <a:pt x="438074" y="262409"/>
                  </a:moveTo>
                  <a:lnTo>
                    <a:pt x="412049" y="262409"/>
                  </a:lnTo>
                  <a:lnTo>
                    <a:pt x="412049" y="219035"/>
                  </a:lnTo>
                  <a:lnTo>
                    <a:pt x="548701" y="219035"/>
                  </a:lnTo>
                  <a:lnTo>
                    <a:pt x="438074" y="219035"/>
                  </a:lnTo>
                  <a:lnTo>
                    <a:pt x="438074" y="262409"/>
                  </a:lnTo>
                  <a:close/>
                </a:path>
                <a:path w="890270" h="681355">
                  <a:moveTo>
                    <a:pt x="431568" y="287711"/>
                  </a:moveTo>
                  <a:lnTo>
                    <a:pt x="424337" y="287711"/>
                  </a:lnTo>
                  <a:lnTo>
                    <a:pt x="242168" y="287710"/>
                  </a:lnTo>
                  <a:lnTo>
                    <a:pt x="236385" y="281927"/>
                  </a:lnTo>
                  <a:lnTo>
                    <a:pt x="236385" y="219035"/>
                  </a:lnTo>
                  <a:lnTo>
                    <a:pt x="261686" y="219035"/>
                  </a:lnTo>
                  <a:lnTo>
                    <a:pt x="261686" y="262409"/>
                  </a:lnTo>
                  <a:lnTo>
                    <a:pt x="438074" y="262409"/>
                  </a:lnTo>
                  <a:lnTo>
                    <a:pt x="438074" y="274698"/>
                  </a:lnTo>
                  <a:lnTo>
                    <a:pt x="437349" y="282652"/>
                  </a:lnTo>
                  <a:lnTo>
                    <a:pt x="431568" y="287711"/>
                  </a:lnTo>
                  <a:close/>
                </a:path>
                <a:path w="890270" h="681355">
                  <a:moveTo>
                    <a:pt x="614460" y="592048"/>
                  </a:moveTo>
                  <a:lnTo>
                    <a:pt x="368674" y="592048"/>
                  </a:lnTo>
                  <a:lnTo>
                    <a:pt x="368674" y="451083"/>
                  </a:lnTo>
                  <a:lnTo>
                    <a:pt x="374460" y="445300"/>
                  </a:lnTo>
                  <a:lnTo>
                    <a:pt x="446749" y="445300"/>
                  </a:lnTo>
                  <a:lnTo>
                    <a:pt x="446749" y="311567"/>
                  </a:lnTo>
                  <a:lnTo>
                    <a:pt x="452532" y="305784"/>
                  </a:lnTo>
                  <a:lnTo>
                    <a:pt x="523538" y="305784"/>
                  </a:lnTo>
                  <a:lnTo>
                    <a:pt x="523376" y="219035"/>
                  </a:lnTo>
                  <a:lnTo>
                    <a:pt x="548701" y="219035"/>
                  </a:lnTo>
                  <a:lnTo>
                    <a:pt x="548905" y="331806"/>
                  </a:lnTo>
                  <a:lnTo>
                    <a:pt x="472773" y="331806"/>
                  </a:lnTo>
                  <a:lnTo>
                    <a:pt x="472773" y="445301"/>
                  </a:lnTo>
                  <a:lnTo>
                    <a:pt x="549110" y="445301"/>
                  </a:lnTo>
                  <a:lnTo>
                    <a:pt x="549157" y="471324"/>
                  </a:lnTo>
                  <a:lnTo>
                    <a:pt x="393978" y="471324"/>
                  </a:lnTo>
                  <a:lnTo>
                    <a:pt x="393978" y="592047"/>
                  </a:lnTo>
                  <a:lnTo>
                    <a:pt x="614460" y="592048"/>
                  </a:lnTo>
                  <a:close/>
                </a:path>
                <a:path w="890270" h="681355">
                  <a:moveTo>
                    <a:pt x="781452" y="375182"/>
                  </a:moveTo>
                  <a:lnTo>
                    <a:pt x="639041" y="375182"/>
                  </a:lnTo>
                  <a:lnTo>
                    <a:pt x="639041" y="308675"/>
                  </a:lnTo>
                  <a:lnTo>
                    <a:pt x="644824" y="302892"/>
                  </a:lnTo>
                  <a:lnTo>
                    <a:pt x="775669" y="302892"/>
                  </a:lnTo>
                  <a:lnTo>
                    <a:pt x="781452" y="308675"/>
                  </a:lnTo>
                  <a:lnTo>
                    <a:pt x="781452" y="328914"/>
                  </a:lnTo>
                  <a:lnTo>
                    <a:pt x="664340" y="328916"/>
                  </a:lnTo>
                  <a:lnTo>
                    <a:pt x="664340" y="375181"/>
                  </a:lnTo>
                  <a:lnTo>
                    <a:pt x="781452" y="375181"/>
                  </a:lnTo>
                  <a:close/>
                </a:path>
                <a:path w="890270" h="681355">
                  <a:moveTo>
                    <a:pt x="781452" y="375181"/>
                  </a:moveTo>
                  <a:lnTo>
                    <a:pt x="755425" y="375181"/>
                  </a:lnTo>
                  <a:lnTo>
                    <a:pt x="755425" y="328914"/>
                  </a:lnTo>
                  <a:lnTo>
                    <a:pt x="781452" y="328914"/>
                  </a:lnTo>
                  <a:lnTo>
                    <a:pt x="781452" y="375181"/>
                  </a:lnTo>
                  <a:close/>
                </a:path>
                <a:path w="890270" h="681355">
                  <a:moveTo>
                    <a:pt x="549110" y="445301"/>
                  </a:moveTo>
                  <a:lnTo>
                    <a:pt x="523799" y="445301"/>
                  </a:lnTo>
                  <a:lnTo>
                    <a:pt x="523588" y="331806"/>
                  </a:lnTo>
                  <a:lnTo>
                    <a:pt x="548905" y="331806"/>
                  </a:lnTo>
                  <a:lnTo>
                    <a:pt x="549110" y="445301"/>
                  </a:lnTo>
                  <a:close/>
                </a:path>
                <a:path w="890270" h="681355">
                  <a:moveTo>
                    <a:pt x="268915" y="592045"/>
                  </a:moveTo>
                  <a:lnTo>
                    <a:pt x="242168" y="592045"/>
                  </a:lnTo>
                  <a:lnTo>
                    <a:pt x="242168" y="393973"/>
                  </a:lnTo>
                  <a:lnTo>
                    <a:pt x="268915" y="393973"/>
                  </a:lnTo>
                  <a:lnTo>
                    <a:pt x="268915" y="592045"/>
                  </a:lnTo>
                  <a:close/>
                </a:path>
                <a:path w="890270" h="681355">
                  <a:moveTo>
                    <a:pt x="884102" y="592050"/>
                  </a:moveTo>
                  <a:lnTo>
                    <a:pt x="614460" y="592050"/>
                  </a:lnTo>
                  <a:lnTo>
                    <a:pt x="714222" y="592048"/>
                  </a:lnTo>
                  <a:lnTo>
                    <a:pt x="714222" y="458315"/>
                  </a:lnTo>
                  <a:lnTo>
                    <a:pt x="720005" y="452530"/>
                  </a:lnTo>
                  <a:lnTo>
                    <a:pt x="805305" y="452530"/>
                  </a:lnTo>
                  <a:lnTo>
                    <a:pt x="805305" y="401206"/>
                  </a:lnTo>
                  <a:lnTo>
                    <a:pt x="831330" y="401206"/>
                  </a:lnTo>
                  <a:lnTo>
                    <a:pt x="831330" y="478555"/>
                  </a:lnTo>
                  <a:lnTo>
                    <a:pt x="740244" y="478555"/>
                  </a:lnTo>
                  <a:lnTo>
                    <a:pt x="740244" y="592048"/>
                  </a:lnTo>
                  <a:lnTo>
                    <a:pt x="884102" y="592050"/>
                  </a:lnTo>
                  <a:close/>
                </a:path>
                <a:path w="890270" h="681355">
                  <a:moveTo>
                    <a:pt x="578526" y="592047"/>
                  </a:moveTo>
                  <a:lnTo>
                    <a:pt x="524072" y="592044"/>
                  </a:lnTo>
                  <a:lnTo>
                    <a:pt x="523847" y="471326"/>
                  </a:lnTo>
                  <a:lnTo>
                    <a:pt x="393978" y="471324"/>
                  </a:lnTo>
                  <a:lnTo>
                    <a:pt x="549157" y="471324"/>
                  </a:lnTo>
                  <a:lnTo>
                    <a:pt x="549375" y="592046"/>
                  </a:lnTo>
                  <a:lnTo>
                    <a:pt x="578526" y="592047"/>
                  </a:lnTo>
                  <a:close/>
                </a:path>
                <a:path w="890270" h="681355">
                  <a:moveTo>
                    <a:pt x="831330" y="592048"/>
                  </a:moveTo>
                  <a:lnTo>
                    <a:pt x="805305" y="592048"/>
                  </a:lnTo>
                  <a:lnTo>
                    <a:pt x="805305" y="478555"/>
                  </a:lnTo>
                  <a:lnTo>
                    <a:pt x="831330" y="478555"/>
                  </a:lnTo>
                  <a:lnTo>
                    <a:pt x="831330" y="592048"/>
                  </a:lnTo>
                  <a:close/>
                </a:path>
                <a:path w="890270" h="681355">
                  <a:moveTo>
                    <a:pt x="889887" y="655660"/>
                  </a:moveTo>
                  <a:lnTo>
                    <a:pt x="864583" y="655660"/>
                  </a:lnTo>
                  <a:lnTo>
                    <a:pt x="864583" y="618071"/>
                  </a:lnTo>
                  <a:lnTo>
                    <a:pt x="26025" y="618069"/>
                  </a:lnTo>
                  <a:lnTo>
                    <a:pt x="889887" y="618069"/>
                  </a:lnTo>
                  <a:lnTo>
                    <a:pt x="889887" y="655660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1" name="object 71"/>
          <p:cNvSpPr txBox="1"/>
          <p:nvPr/>
        </p:nvSpPr>
        <p:spPr>
          <a:xfrm>
            <a:off x="9286954" y="3169298"/>
            <a:ext cx="169354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229" b="1">
                <a:latin typeface="Verdana"/>
                <a:cs typeface="Verdana"/>
              </a:rPr>
              <a:t>Warehouse</a:t>
            </a:r>
            <a:endParaRPr sz="2400">
              <a:latin typeface="Verdana"/>
              <a:cs typeface="Verdana"/>
            </a:endParaRPr>
          </a:p>
        </p:txBody>
      </p:sp>
      <p:sp>
        <p:nvSpPr>
          <p:cNvPr id="72" name="object 72"/>
          <p:cNvSpPr/>
          <p:nvPr/>
        </p:nvSpPr>
        <p:spPr>
          <a:xfrm>
            <a:off x="14618627" y="7666392"/>
            <a:ext cx="1803400" cy="958215"/>
          </a:xfrm>
          <a:custGeom>
            <a:avLst/>
            <a:gdLst/>
            <a:ahLst/>
            <a:cxnLst/>
            <a:rect l="l" t="t" r="r" b="b"/>
            <a:pathLst>
              <a:path w="1803400" h="958215">
                <a:moveTo>
                  <a:pt x="1231036" y="600151"/>
                </a:moveTo>
                <a:lnTo>
                  <a:pt x="1223518" y="601167"/>
                </a:lnTo>
                <a:lnTo>
                  <a:pt x="1220990" y="600621"/>
                </a:lnTo>
                <a:lnTo>
                  <a:pt x="1203794" y="609993"/>
                </a:lnTo>
                <a:lnTo>
                  <a:pt x="1150213" y="634707"/>
                </a:lnTo>
                <a:lnTo>
                  <a:pt x="1145590" y="637476"/>
                </a:lnTo>
                <a:lnTo>
                  <a:pt x="1139736" y="637984"/>
                </a:lnTo>
                <a:lnTo>
                  <a:pt x="1138631" y="639648"/>
                </a:lnTo>
                <a:lnTo>
                  <a:pt x="1136434" y="643001"/>
                </a:lnTo>
                <a:lnTo>
                  <a:pt x="1134465" y="642289"/>
                </a:lnTo>
                <a:lnTo>
                  <a:pt x="1132941" y="642759"/>
                </a:lnTo>
                <a:lnTo>
                  <a:pt x="1131785" y="644448"/>
                </a:lnTo>
                <a:lnTo>
                  <a:pt x="1122159" y="644804"/>
                </a:lnTo>
                <a:lnTo>
                  <a:pt x="1120279" y="648042"/>
                </a:lnTo>
                <a:lnTo>
                  <a:pt x="1119339" y="649668"/>
                </a:lnTo>
                <a:lnTo>
                  <a:pt x="1228204" y="615670"/>
                </a:lnTo>
                <a:lnTo>
                  <a:pt x="1225740" y="615111"/>
                </a:lnTo>
                <a:lnTo>
                  <a:pt x="1222514" y="614781"/>
                </a:lnTo>
                <a:lnTo>
                  <a:pt x="1218780" y="613295"/>
                </a:lnTo>
                <a:lnTo>
                  <a:pt x="1218374" y="610755"/>
                </a:lnTo>
                <a:lnTo>
                  <a:pt x="1231036" y="600151"/>
                </a:lnTo>
                <a:close/>
              </a:path>
              <a:path w="1803400" h="958215">
                <a:moveTo>
                  <a:pt x="1803222" y="43561"/>
                </a:moveTo>
                <a:lnTo>
                  <a:pt x="1802688" y="33083"/>
                </a:lnTo>
                <a:lnTo>
                  <a:pt x="1798370" y="23787"/>
                </a:lnTo>
                <a:lnTo>
                  <a:pt x="1789290" y="17310"/>
                </a:lnTo>
                <a:lnTo>
                  <a:pt x="1785188" y="9283"/>
                </a:lnTo>
                <a:lnTo>
                  <a:pt x="1777720" y="15608"/>
                </a:lnTo>
                <a:lnTo>
                  <a:pt x="1772462" y="11925"/>
                </a:lnTo>
                <a:lnTo>
                  <a:pt x="1772704" y="10515"/>
                </a:lnTo>
                <a:lnTo>
                  <a:pt x="1772196" y="9347"/>
                </a:lnTo>
                <a:lnTo>
                  <a:pt x="1770837" y="8432"/>
                </a:lnTo>
                <a:lnTo>
                  <a:pt x="1766392" y="3175"/>
                </a:lnTo>
                <a:lnTo>
                  <a:pt x="1761045" y="2184"/>
                </a:lnTo>
                <a:lnTo>
                  <a:pt x="1754847" y="1460"/>
                </a:lnTo>
                <a:lnTo>
                  <a:pt x="1751025" y="0"/>
                </a:lnTo>
                <a:lnTo>
                  <a:pt x="1748091" y="901"/>
                </a:lnTo>
                <a:lnTo>
                  <a:pt x="1744116" y="18122"/>
                </a:lnTo>
                <a:lnTo>
                  <a:pt x="1741271" y="26987"/>
                </a:lnTo>
                <a:lnTo>
                  <a:pt x="1737969" y="37338"/>
                </a:lnTo>
                <a:lnTo>
                  <a:pt x="1730794" y="55537"/>
                </a:lnTo>
                <a:lnTo>
                  <a:pt x="1724380" y="74841"/>
                </a:lnTo>
                <a:lnTo>
                  <a:pt x="1722018" y="78232"/>
                </a:lnTo>
                <a:lnTo>
                  <a:pt x="1719376" y="81724"/>
                </a:lnTo>
                <a:lnTo>
                  <a:pt x="1719414" y="85712"/>
                </a:lnTo>
                <a:lnTo>
                  <a:pt x="1714131" y="90017"/>
                </a:lnTo>
                <a:lnTo>
                  <a:pt x="1712493" y="97180"/>
                </a:lnTo>
                <a:lnTo>
                  <a:pt x="1710334" y="103174"/>
                </a:lnTo>
                <a:lnTo>
                  <a:pt x="1706029" y="108508"/>
                </a:lnTo>
                <a:lnTo>
                  <a:pt x="1702663" y="114884"/>
                </a:lnTo>
                <a:lnTo>
                  <a:pt x="1699818" y="121094"/>
                </a:lnTo>
                <a:lnTo>
                  <a:pt x="1697494" y="127139"/>
                </a:lnTo>
                <a:lnTo>
                  <a:pt x="1696618" y="128435"/>
                </a:lnTo>
                <a:lnTo>
                  <a:pt x="1696618" y="134073"/>
                </a:lnTo>
                <a:lnTo>
                  <a:pt x="1696478" y="134112"/>
                </a:lnTo>
                <a:lnTo>
                  <a:pt x="1696516" y="132778"/>
                </a:lnTo>
                <a:lnTo>
                  <a:pt x="1696618" y="134073"/>
                </a:lnTo>
                <a:lnTo>
                  <a:pt x="1696618" y="128435"/>
                </a:lnTo>
                <a:lnTo>
                  <a:pt x="1696351" y="128828"/>
                </a:lnTo>
                <a:lnTo>
                  <a:pt x="1696046" y="129997"/>
                </a:lnTo>
                <a:lnTo>
                  <a:pt x="1696046" y="134251"/>
                </a:lnTo>
                <a:lnTo>
                  <a:pt x="1695678" y="135699"/>
                </a:lnTo>
                <a:lnTo>
                  <a:pt x="1695996" y="134264"/>
                </a:lnTo>
                <a:lnTo>
                  <a:pt x="1696046" y="129997"/>
                </a:lnTo>
                <a:lnTo>
                  <a:pt x="1695970" y="130289"/>
                </a:lnTo>
                <a:lnTo>
                  <a:pt x="1695932" y="131622"/>
                </a:lnTo>
                <a:lnTo>
                  <a:pt x="1692668" y="132638"/>
                </a:lnTo>
                <a:lnTo>
                  <a:pt x="1692211" y="134112"/>
                </a:lnTo>
                <a:lnTo>
                  <a:pt x="1691767" y="135585"/>
                </a:lnTo>
                <a:lnTo>
                  <a:pt x="1691513" y="136994"/>
                </a:lnTo>
                <a:lnTo>
                  <a:pt x="1691271" y="138404"/>
                </a:lnTo>
                <a:lnTo>
                  <a:pt x="1689646" y="139700"/>
                </a:lnTo>
                <a:lnTo>
                  <a:pt x="1689646" y="154876"/>
                </a:lnTo>
                <a:lnTo>
                  <a:pt x="1688680" y="155181"/>
                </a:lnTo>
                <a:lnTo>
                  <a:pt x="1687817" y="154127"/>
                </a:lnTo>
                <a:lnTo>
                  <a:pt x="1689481" y="153593"/>
                </a:lnTo>
                <a:lnTo>
                  <a:pt x="1689646" y="154876"/>
                </a:lnTo>
                <a:lnTo>
                  <a:pt x="1689646" y="139700"/>
                </a:lnTo>
                <a:lnTo>
                  <a:pt x="1688528" y="140589"/>
                </a:lnTo>
                <a:lnTo>
                  <a:pt x="1687385" y="142278"/>
                </a:lnTo>
                <a:lnTo>
                  <a:pt x="1687652" y="144856"/>
                </a:lnTo>
                <a:lnTo>
                  <a:pt x="1684248" y="148577"/>
                </a:lnTo>
                <a:lnTo>
                  <a:pt x="1682165" y="151892"/>
                </a:lnTo>
                <a:lnTo>
                  <a:pt x="1682686" y="155727"/>
                </a:lnTo>
                <a:lnTo>
                  <a:pt x="1682851" y="156997"/>
                </a:lnTo>
                <a:lnTo>
                  <a:pt x="1679219" y="156806"/>
                </a:lnTo>
                <a:lnTo>
                  <a:pt x="1678241" y="159766"/>
                </a:lnTo>
                <a:lnTo>
                  <a:pt x="1677466" y="162674"/>
                </a:lnTo>
                <a:lnTo>
                  <a:pt x="1679587" y="160680"/>
                </a:lnTo>
                <a:lnTo>
                  <a:pt x="1683677" y="156743"/>
                </a:lnTo>
                <a:lnTo>
                  <a:pt x="1682432" y="159791"/>
                </a:lnTo>
                <a:lnTo>
                  <a:pt x="1680248" y="161810"/>
                </a:lnTo>
                <a:lnTo>
                  <a:pt x="1677466" y="162674"/>
                </a:lnTo>
                <a:lnTo>
                  <a:pt x="1672539" y="168198"/>
                </a:lnTo>
                <a:lnTo>
                  <a:pt x="1668843" y="174675"/>
                </a:lnTo>
                <a:lnTo>
                  <a:pt x="1665655" y="181000"/>
                </a:lnTo>
                <a:lnTo>
                  <a:pt x="1662620" y="187261"/>
                </a:lnTo>
                <a:lnTo>
                  <a:pt x="1664703" y="186613"/>
                </a:lnTo>
                <a:lnTo>
                  <a:pt x="1666608" y="187350"/>
                </a:lnTo>
                <a:lnTo>
                  <a:pt x="1669313" y="189166"/>
                </a:lnTo>
                <a:lnTo>
                  <a:pt x="1670316" y="190182"/>
                </a:lnTo>
                <a:lnTo>
                  <a:pt x="1671040" y="191287"/>
                </a:lnTo>
                <a:lnTo>
                  <a:pt x="1661566" y="207556"/>
                </a:lnTo>
                <a:lnTo>
                  <a:pt x="1656295" y="215849"/>
                </a:lnTo>
                <a:lnTo>
                  <a:pt x="1649361" y="222008"/>
                </a:lnTo>
                <a:lnTo>
                  <a:pt x="1611668" y="279425"/>
                </a:lnTo>
                <a:lnTo>
                  <a:pt x="1611668" y="304304"/>
                </a:lnTo>
                <a:lnTo>
                  <a:pt x="1611630" y="305638"/>
                </a:lnTo>
                <a:lnTo>
                  <a:pt x="1610385" y="306031"/>
                </a:lnTo>
                <a:lnTo>
                  <a:pt x="1611236" y="304444"/>
                </a:lnTo>
                <a:lnTo>
                  <a:pt x="1611668" y="304304"/>
                </a:lnTo>
                <a:lnTo>
                  <a:pt x="1611668" y="279425"/>
                </a:lnTo>
                <a:lnTo>
                  <a:pt x="1609801" y="282257"/>
                </a:lnTo>
                <a:lnTo>
                  <a:pt x="1608505" y="282676"/>
                </a:lnTo>
                <a:lnTo>
                  <a:pt x="1608505" y="309283"/>
                </a:lnTo>
                <a:lnTo>
                  <a:pt x="1607985" y="310603"/>
                </a:lnTo>
                <a:lnTo>
                  <a:pt x="1608023" y="309435"/>
                </a:lnTo>
                <a:lnTo>
                  <a:pt x="1608505" y="309283"/>
                </a:lnTo>
                <a:lnTo>
                  <a:pt x="1608505" y="282676"/>
                </a:lnTo>
                <a:lnTo>
                  <a:pt x="1606753" y="283222"/>
                </a:lnTo>
                <a:lnTo>
                  <a:pt x="1605127" y="285051"/>
                </a:lnTo>
                <a:lnTo>
                  <a:pt x="1604911" y="287782"/>
                </a:lnTo>
                <a:lnTo>
                  <a:pt x="1601787" y="288759"/>
                </a:lnTo>
                <a:lnTo>
                  <a:pt x="1601673" y="288899"/>
                </a:lnTo>
                <a:lnTo>
                  <a:pt x="1601673" y="312750"/>
                </a:lnTo>
                <a:lnTo>
                  <a:pt x="1581835" y="318947"/>
                </a:lnTo>
                <a:lnTo>
                  <a:pt x="1601673" y="312750"/>
                </a:lnTo>
                <a:lnTo>
                  <a:pt x="1601673" y="288899"/>
                </a:lnTo>
                <a:lnTo>
                  <a:pt x="1600161" y="290601"/>
                </a:lnTo>
                <a:lnTo>
                  <a:pt x="1600390" y="294513"/>
                </a:lnTo>
                <a:lnTo>
                  <a:pt x="1597202" y="295516"/>
                </a:lnTo>
                <a:lnTo>
                  <a:pt x="1595577" y="297357"/>
                </a:lnTo>
                <a:lnTo>
                  <a:pt x="1595424" y="300062"/>
                </a:lnTo>
                <a:lnTo>
                  <a:pt x="1592173" y="301078"/>
                </a:lnTo>
                <a:lnTo>
                  <a:pt x="1590979" y="304114"/>
                </a:lnTo>
                <a:lnTo>
                  <a:pt x="1590776" y="306832"/>
                </a:lnTo>
                <a:lnTo>
                  <a:pt x="1587512" y="307860"/>
                </a:lnTo>
                <a:lnTo>
                  <a:pt x="1585950" y="309676"/>
                </a:lnTo>
                <a:lnTo>
                  <a:pt x="1585734" y="312394"/>
                </a:lnTo>
                <a:lnTo>
                  <a:pt x="1584286" y="313867"/>
                </a:lnTo>
                <a:lnTo>
                  <a:pt x="1583232" y="314134"/>
                </a:lnTo>
                <a:lnTo>
                  <a:pt x="1581632" y="316090"/>
                </a:lnTo>
                <a:lnTo>
                  <a:pt x="1581581" y="318579"/>
                </a:lnTo>
                <a:lnTo>
                  <a:pt x="1581073" y="319176"/>
                </a:lnTo>
                <a:lnTo>
                  <a:pt x="1581569" y="319024"/>
                </a:lnTo>
                <a:lnTo>
                  <a:pt x="1577962" y="320154"/>
                </a:lnTo>
                <a:lnTo>
                  <a:pt x="1576260" y="322008"/>
                </a:lnTo>
                <a:lnTo>
                  <a:pt x="1576044" y="324739"/>
                </a:lnTo>
                <a:lnTo>
                  <a:pt x="1572920" y="325716"/>
                </a:lnTo>
                <a:lnTo>
                  <a:pt x="1571218" y="327583"/>
                </a:lnTo>
                <a:lnTo>
                  <a:pt x="1571320" y="331533"/>
                </a:lnTo>
                <a:lnTo>
                  <a:pt x="1567891" y="331279"/>
                </a:lnTo>
                <a:lnTo>
                  <a:pt x="1567230" y="332816"/>
                </a:lnTo>
                <a:lnTo>
                  <a:pt x="1566570" y="334352"/>
                </a:lnTo>
                <a:lnTo>
                  <a:pt x="1566214" y="337121"/>
                </a:lnTo>
                <a:lnTo>
                  <a:pt x="1563166" y="338074"/>
                </a:lnTo>
                <a:lnTo>
                  <a:pt x="1561388" y="339966"/>
                </a:lnTo>
                <a:lnTo>
                  <a:pt x="1561045" y="342734"/>
                </a:lnTo>
                <a:lnTo>
                  <a:pt x="1558061" y="343662"/>
                </a:lnTo>
                <a:lnTo>
                  <a:pt x="1556283" y="345541"/>
                </a:lnTo>
                <a:lnTo>
                  <a:pt x="1555864" y="348335"/>
                </a:lnTo>
                <a:lnTo>
                  <a:pt x="1552956" y="349250"/>
                </a:lnTo>
                <a:lnTo>
                  <a:pt x="1551190" y="351129"/>
                </a:lnTo>
                <a:lnTo>
                  <a:pt x="1551076" y="355155"/>
                </a:lnTo>
                <a:lnTo>
                  <a:pt x="1548853" y="355854"/>
                </a:lnTo>
                <a:lnTo>
                  <a:pt x="1546872" y="357797"/>
                </a:lnTo>
                <a:lnTo>
                  <a:pt x="1546148" y="359359"/>
                </a:lnTo>
                <a:lnTo>
                  <a:pt x="1545755" y="360807"/>
                </a:lnTo>
                <a:lnTo>
                  <a:pt x="1543799" y="362750"/>
                </a:lnTo>
                <a:lnTo>
                  <a:pt x="1442339" y="463626"/>
                </a:lnTo>
                <a:lnTo>
                  <a:pt x="1436890" y="469328"/>
                </a:lnTo>
                <a:lnTo>
                  <a:pt x="1431124" y="473786"/>
                </a:lnTo>
                <a:lnTo>
                  <a:pt x="1392758" y="505726"/>
                </a:lnTo>
                <a:lnTo>
                  <a:pt x="1353197" y="535381"/>
                </a:lnTo>
                <a:lnTo>
                  <a:pt x="1312735" y="563981"/>
                </a:lnTo>
                <a:lnTo>
                  <a:pt x="1270965" y="590334"/>
                </a:lnTo>
                <a:lnTo>
                  <a:pt x="1228204" y="615670"/>
                </a:lnTo>
                <a:lnTo>
                  <a:pt x="1112481" y="651814"/>
                </a:lnTo>
                <a:lnTo>
                  <a:pt x="1104785" y="651560"/>
                </a:lnTo>
                <a:lnTo>
                  <a:pt x="1102360" y="654977"/>
                </a:lnTo>
                <a:lnTo>
                  <a:pt x="1099921" y="658393"/>
                </a:lnTo>
                <a:lnTo>
                  <a:pt x="1092200" y="659485"/>
                </a:lnTo>
                <a:lnTo>
                  <a:pt x="1084160" y="659333"/>
                </a:lnTo>
                <a:lnTo>
                  <a:pt x="1080046" y="664603"/>
                </a:lnTo>
                <a:lnTo>
                  <a:pt x="1078674" y="666369"/>
                </a:lnTo>
                <a:lnTo>
                  <a:pt x="1070216" y="666343"/>
                </a:lnTo>
                <a:lnTo>
                  <a:pt x="1062215" y="667512"/>
                </a:lnTo>
                <a:lnTo>
                  <a:pt x="1057783" y="672896"/>
                </a:lnTo>
                <a:lnTo>
                  <a:pt x="1056309" y="674687"/>
                </a:lnTo>
                <a:lnTo>
                  <a:pt x="996886" y="690575"/>
                </a:lnTo>
                <a:lnTo>
                  <a:pt x="937856" y="707694"/>
                </a:lnTo>
                <a:lnTo>
                  <a:pt x="890346" y="719861"/>
                </a:lnTo>
                <a:lnTo>
                  <a:pt x="794092" y="736625"/>
                </a:lnTo>
                <a:lnTo>
                  <a:pt x="745693" y="742429"/>
                </a:lnTo>
                <a:lnTo>
                  <a:pt x="696874" y="745705"/>
                </a:lnTo>
                <a:lnTo>
                  <a:pt x="647992" y="747674"/>
                </a:lnTo>
                <a:lnTo>
                  <a:pt x="563486" y="748779"/>
                </a:lnTo>
                <a:lnTo>
                  <a:pt x="463931" y="739965"/>
                </a:lnTo>
                <a:lnTo>
                  <a:pt x="321030" y="722071"/>
                </a:lnTo>
                <a:lnTo>
                  <a:pt x="279908" y="716280"/>
                </a:lnTo>
                <a:lnTo>
                  <a:pt x="275539" y="717651"/>
                </a:lnTo>
                <a:lnTo>
                  <a:pt x="271005" y="717727"/>
                </a:lnTo>
                <a:lnTo>
                  <a:pt x="265785" y="712711"/>
                </a:lnTo>
                <a:lnTo>
                  <a:pt x="259715" y="713270"/>
                </a:lnTo>
                <a:lnTo>
                  <a:pt x="253555" y="715200"/>
                </a:lnTo>
                <a:lnTo>
                  <a:pt x="252310" y="712927"/>
                </a:lnTo>
                <a:lnTo>
                  <a:pt x="249669" y="713752"/>
                </a:lnTo>
                <a:lnTo>
                  <a:pt x="244525" y="708710"/>
                </a:lnTo>
                <a:lnTo>
                  <a:pt x="237896" y="709447"/>
                </a:lnTo>
                <a:lnTo>
                  <a:pt x="231457" y="711454"/>
                </a:lnTo>
                <a:lnTo>
                  <a:pt x="226377" y="706399"/>
                </a:lnTo>
                <a:lnTo>
                  <a:pt x="220306" y="704291"/>
                </a:lnTo>
                <a:lnTo>
                  <a:pt x="213753" y="707669"/>
                </a:lnTo>
                <a:lnTo>
                  <a:pt x="209054" y="703821"/>
                </a:lnTo>
                <a:lnTo>
                  <a:pt x="205740" y="699528"/>
                </a:lnTo>
                <a:lnTo>
                  <a:pt x="215696" y="689775"/>
                </a:lnTo>
                <a:lnTo>
                  <a:pt x="222008" y="687793"/>
                </a:lnTo>
                <a:lnTo>
                  <a:pt x="227596" y="684720"/>
                </a:lnTo>
                <a:lnTo>
                  <a:pt x="273418" y="657110"/>
                </a:lnTo>
                <a:lnTo>
                  <a:pt x="317042" y="626186"/>
                </a:lnTo>
                <a:lnTo>
                  <a:pt x="358317" y="591997"/>
                </a:lnTo>
                <a:lnTo>
                  <a:pt x="397446" y="555828"/>
                </a:lnTo>
                <a:lnTo>
                  <a:pt x="416699" y="519214"/>
                </a:lnTo>
                <a:lnTo>
                  <a:pt x="417791" y="502907"/>
                </a:lnTo>
                <a:lnTo>
                  <a:pt x="419595" y="487705"/>
                </a:lnTo>
                <a:lnTo>
                  <a:pt x="424078" y="472998"/>
                </a:lnTo>
                <a:lnTo>
                  <a:pt x="425996" y="468414"/>
                </a:lnTo>
                <a:lnTo>
                  <a:pt x="424700" y="460832"/>
                </a:lnTo>
                <a:lnTo>
                  <a:pt x="413626" y="453656"/>
                </a:lnTo>
                <a:lnTo>
                  <a:pt x="408241" y="459320"/>
                </a:lnTo>
                <a:lnTo>
                  <a:pt x="403250" y="463550"/>
                </a:lnTo>
                <a:lnTo>
                  <a:pt x="398767" y="466280"/>
                </a:lnTo>
                <a:lnTo>
                  <a:pt x="394601" y="470242"/>
                </a:lnTo>
                <a:lnTo>
                  <a:pt x="390194" y="472948"/>
                </a:lnTo>
                <a:lnTo>
                  <a:pt x="348157" y="507365"/>
                </a:lnTo>
                <a:lnTo>
                  <a:pt x="303911" y="538480"/>
                </a:lnTo>
                <a:lnTo>
                  <a:pt x="257556" y="566267"/>
                </a:lnTo>
                <a:lnTo>
                  <a:pt x="209181" y="590689"/>
                </a:lnTo>
                <a:lnTo>
                  <a:pt x="204495" y="593483"/>
                </a:lnTo>
                <a:lnTo>
                  <a:pt x="198577" y="594004"/>
                </a:lnTo>
                <a:lnTo>
                  <a:pt x="197472" y="595680"/>
                </a:lnTo>
                <a:lnTo>
                  <a:pt x="195275" y="599020"/>
                </a:lnTo>
                <a:lnTo>
                  <a:pt x="179743" y="601218"/>
                </a:lnTo>
                <a:lnTo>
                  <a:pt x="175882" y="605078"/>
                </a:lnTo>
                <a:lnTo>
                  <a:pt x="173951" y="607009"/>
                </a:lnTo>
                <a:lnTo>
                  <a:pt x="158483" y="609180"/>
                </a:lnTo>
                <a:lnTo>
                  <a:pt x="154533" y="613079"/>
                </a:lnTo>
                <a:lnTo>
                  <a:pt x="152552" y="615022"/>
                </a:lnTo>
                <a:lnTo>
                  <a:pt x="49809" y="641794"/>
                </a:lnTo>
                <a:lnTo>
                  <a:pt x="41313" y="644448"/>
                </a:lnTo>
                <a:lnTo>
                  <a:pt x="34010" y="649389"/>
                </a:lnTo>
                <a:lnTo>
                  <a:pt x="30035" y="653300"/>
                </a:lnTo>
                <a:lnTo>
                  <a:pt x="28041" y="655243"/>
                </a:lnTo>
                <a:lnTo>
                  <a:pt x="24333" y="663054"/>
                </a:lnTo>
                <a:lnTo>
                  <a:pt x="19558" y="664552"/>
                </a:lnTo>
                <a:lnTo>
                  <a:pt x="17564" y="669163"/>
                </a:lnTo>
                <a:lnTo>
                  <a:pt x="15646" y="673760"/>
                </a:lnTo>
                <a:lnTo>
                  <a:pt x="11506" y="681697"/>
                </a:lnTo>
                <a:lnTo>
                  <a:pt x="8255" y="690702"/>
                </a:lnTo>
                <a:lnTo>
                  <a:pt x="6032" y="700709"/>
                </a:lnTo>
                <a:lnTo>
                  <a:pt x="4216" y="709256"/>
                </a:lnTo>
                <a:lnTo>
                  <a:pt x="0" y="742505"/>
                </a:lnTo>
                <a:lnTo>
                  <a:pt x="914" y="763511"/>
                </a:lnTo>
                <a:lnTo>
                  <a:pt x="7073" y="772236"/>
                </a:lnTo>
                <a:lnTo>
                  <a:pt x="13246" y="780948"/>
                </a:lnTo>
                <a:lnTo>
                  <a:pt x="43688" y="804697"/>
                </a:lnTo>
                <a:lnTo>
                  <a:pt x="58788" y="815949"/>
                </a:lnTo>
                <a:lnTo>
                  <a:pt x="78867" y="830973"/>
                </a:lnTo>
                <a:lnTo>
                  <a:pt x="96202" y="844181"/>
                </a:lnTo>
                <a:lnTo>
                  <a:pt x="113538" y="858723"/>
                </a:lnTo>
                <a:lnTo>
                  <a:pt x="150037" y="887234"/>
                </a:lnTo>
                <a:lnTo>
                  <a:pt x="188328" y="913866"/>
                </a:lnTo>
                <a:lnTo>
                  <a:pt x="228841" y="935799"/>
                </a:lnTo>
                <a:lnTo>
                  <a:pt x="271970" y="950264"/>
                </a:lnTo>
                <a:lnTo>
                  <a:pt x="319303" y="958100"/>
                </a:lnTo>
                <a:lnTo>
                  <a:pt x="325932" y="933411"/>
                </a:lnTo>
                <a:lnTo>
                  <a:pt x="322910" y="910412"/>
                </a:lnTo>
                <a:lnTo>
                  <a:pt x="310121" y="889127"/>
                </a:lnTo>
                <a:lnTo>
                  <a:pt x="288226" y="872020"/>
                </a:lnTo>
                <a:lnTo>
                  <a:pt x="278485" y="860425"/>
                </a:lnTo>
                <a:lnTo>
                  <a:pt x="268135" y="851674"/>
                </a:lnTo>
                <a:lnTo>
                  <a:pt x="256692" y="843280"/>
                </a:lnTo>
                <a:lnTo>
                  <a:pt x="244436" y="835139"/>
                </a:lnTo>
                <a:lnTo>
                  <a:pt x="226796" y="824674"/>
                </a:lnTo>
                <a:lnTo>
                  <a:pt x="209524" y="812774"/>
                </a:lnTo>
                <a:lnTo>
                  <a:pt x="192963" y="799325"/>
                </a:lnTo>
                <a:lnTo>
                  <a:pt x="177469" y="784199"/>
                </a:lnTo>
                <a:lnTo>
                  <a:pt x="175247" y="784898"/>
                </a:lnTo>
                <a:lnTo>
                  <a:pt x="172796" y="781672"/>
                </a:lnTo>
                <a:lnTo>
                  <a:pt x="174739" y="781062"/>
                </a:lnTo>
                <a:lnTo>
                  <a:pt x="174421" y="779830"/>
                </a:lnTo>
                <a:lnTo>
                  <a:pt x="180314" y="777989"/>
                </a:lnTo>
                <a:lnTo>
                  <a:pt x="183743" y="778256"/>
                </a:lnTo>
                <a:lnTo>
                  <a:pt x="185864" y="778916"/>
                </a:lnTo>
                <a:lnTo>
                  <a:pt x="188277" y="780821"/>
                </a:lnTo>
                <a:lnTo>
                  <a:pt x="190779" y="782713"/>
                </a:lnTo>
                <a:lnTo>
                  <a:pt x="351116" y="808456"/>
                </a:lnTo>
                <a:lnTo>
                  <a:pt x="404787" y="815657"/>
                </a:lnTo>
                <a:lnTo>
                  <a:pt x="457200" y="821893"/>
                </a:lnTo>
                <a:lnTo>
                  <a:pt x="509574" y="826833"/>
                </a:lnTo>
                <a:lnTo>
                  <a:pt x="558457" y="830186"/>
                </a:lnTo>
                <a:lnTo>
                  <a:pt x="561949" y="830427"/>
                </a:lnTo>
                <a:lnTo>
                  <a:pt x="614438" y="832662"/>
                </a:lnTo>
                <a:lnTo>
                  <a:pt x="667080" y="833513"/>
                </a:lnTo>
                <a:lnTo>
                  <a:pt x="719582" y="831748"/>
                </a:lnTo>
                <a:lnTo>
                  <a:pt x="772033" y="827341"/>
                </a:lnTo>
                <a:lnTo>
                  <a:pt x="821626" y="822490"/>
                </a:lnTo>
                <a:lnTo>
                  <a:pt x="870318" y="815263"/>
                </a:lnTo>
                <a:lnTo>
                  <a:pt x="965733" y="796112"/>
                </a:lnTo>
                <a:lnTo>
                  <a:pt x="1058265" y="769861"/>
                </a:lnTo>
                <a:lnTo>
                  <a:pt x="1103553" y="754392"/>
                </a:lnTo>
                <a:lnTo>
                  <a:pt x="1148295" y="737755"/>
                </a:lnTo>
                <a:lnTo>
                  <a:pt x="1192110" y="718743"/>
                </a:lnTo>
                <a:lnTo>
                  <a:pt x="1235024" y="697357"/>
                </a:lnTo>
                <a:lnTo>
                  <a:pt x="1277391" y="674814"/>
                </a:lnTo>
                <a:lnTo>
                  <a:pt x="1318818" y="649897"/>
                </a:lnTo>
                <a:lnTo>
                  <a:pt x="1359712" y="623824"/>
                </a:lnTo>
                <a:lnTo>
                  <a:pt x="1399679" y="595376"/>
                </a:lnTo>
                <a:lnTo>
                  <a:pt x="1439087" y="565759"/>
                </a:lnTo>
                <a:lnTo>
                  <a:pt x="1477187" y="532574"/>
                </a:lnTo>
                <a:lnTo>
                  <a:pt x="1515059" y="498132"/>
                </a:lnTo>
                <a:lnTo>
                  <a:pt x="1551393" y="462826"/>
                </a:lnTo>
                <a:lnTo>
                  <a:pt x="1585785" y="425475"/>
                </a:lnTo>
                <a:lnTo>
                  <a:pt x="1618602" y="387286"/>
                </a:lnTo>
                <a:lnTo>
                  <a:pt x="1649450" y="347052"/>
                </a:lnTo>
                <a:lnTo>
                  <a:pt x="1679067" y="307200"/>
                </a:lnTo>
                <a:lnTo>
                  <a:pt x="1706295" y="264096"/>
                </a:lnTo>
                <a:lnTo>
                  <a:pt x="1731886" y="220179"/>
                </a:lnTo>
                <a:lnTo>
                  <a:pt x="1755813" y="175450"/>
                </a:lnTo>
                <a:lnTo>
                  <a:pt x="1782076" y="116687"/>
                </a:lnTo>
                <a:lnTo>
                  <a:pt x="1801368" y="54787"/>
                </a:lnTo>
                <a:lnTo>
                  <a:pt x="1803222" y="4356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7541009" y="2133645"/>
            <a:ext cx="1598930" cy="457200"/>
          </a:xfrm>
          <a:custGeom>
            <a:avLst/>
            <a:gdLst/>
            <a:ahLst/>
            <a:cxnLst/>
            <a:rect l="l" t="t" r="r" b="b"/>
            <a:pathLst>
              <a:path w="1598929" h="457200">
                <a:moveTo>
                  <a:pt x="1072672" y="457199"/>
                </a:moveTo>
                <a:lnTo>
                  <a:pt x="1073441" y="455094"/>
                </a:lnTo>
                <a:lnTo>
                  <a:pt x="1075811" y="449360"/>
                </a:lnTo>
                <a:lnTo>
                  <a:pt x="1079415" y="440875"/>
                </a:lnTo>
                <a:lnTo>
                  <a:pt x="1083883" y="430515"/>
                </a:lnTo>
                <a:lnTo>
                  <a:pt x="1093006" y="408397"/>
                </a:lnTo>
                <a:lnTo>
                  <a:pt x="1108265" y="364815"/>
                </a:lnTo>
                <a:lnTo>
                  <a:pt x="1117913" y="326761"/>
                </a:lnTo>
                <a:lnTo>
                  <a:pt x="1124811" y="286811"/>
                </a:lnTo>
                <a:lnTo>
                  <a:pt x="1125991" y="274725"/>
                </a:lnTo>
                <a:lnTo>
                  <a:pt x="1125991" y="267876"/>
                </a:lnTo>
                <a:lnTo>
                  <a:pt x="0" y="267876"/>
                </a:lnTo>
                <a:lnTo>
                  <a:pt x="0" y="189326"/>
                </a:lnTo>
                <a:lnTo>
                  <a:pt x="1125991" y="189326"/>
                </a:lnTo>
                <a:lnTo>
                  <a:pt x="1125991" y="182477"/>
                </a:lnTo>
                <a:lnTo>
                  <a:pt x="1117913" y="130440"/>
                </a:lnTo>
                <a:lnTo>
                  <a:pt x="1108265" y="92387"/>
                </a:lnTo>
                <a:lnTo>
                  <a:pt x="1093007" y="48804"/>
                </a:lnTo>
                <a:lnTo>
                  <a:pt x="1079411" y="16324"/>
                </a:lnTo>
                <a:lnTo>
                  <a:pt x="1075803" y="7839"/>
                </a:lnTo>
                <a:lnTo>
                  <a:pt x="1073427" y="2105"/>
                </a:lnTo>
                <a:lnTo>
                  <a:pt x="1072652" y="0"/>
                </a:lnTo>
                <a:lnTo>
                  <a:pt x="1085475" y="5290"/>
                </a:lnTo>
                <a:lnTo>
                  <a:pt x="1169716" y="41485"/>
                </a:lnTo>
                <a:lnTo>
                  <a:pt x="1231733" y="68307"/>
                </a:lnTo>
                <a:lnTo>
                  <a:pt x="1300745" y="98223"/>
                </a:lnTo>
                <a:lnTo>
                  <a:pt x="1372053" y="129191"/>
                </a:lnTo>
                <a:lnTo>
                  <a:pt x="1440955" y="159170"/>
                </a:lnTo>
                <a:lnTo>
                  <a:pt x="1502751" y="186117"/>
                </a:lnTo>
                <a:lnTo>
                  <a:pt x="1552738" y="207992"/>
                </a:lnTo>
                <a:lnTo>
                  <a:pt x="1598488" y="228358"/>
                </a:lnTo>
                <a:lnTo>
                  <a:pt x="1586395" y="233972"/>
                </a:lnTo>
                <a:lnTo>
                  <a:pt x="1503173" y="270683"/>
                </a:lnTo>
                <a:lnTo>
                  <a:pt x="1441446" y="297688"/>
                </a:lnTo>
                <a:lnTo>
                  <a:pt x="1372579" y="327731"/>
                </a:lnTo>
                <a:lnTo>
                  <a:pt x="1301270" y="358765"/>
                </a:lnTo>
                <a:lnTo>
                  <a:pt x="1232223" y="388745"/>
                </a:lnTo>
                <a:lnTo>
                  <a:pt x="1170138" y="415625"/>
                </a:lnTo>
                <a:lnTo>
                  <a:pt x="1119717" y="437358"/>
                </a:lnTo>
                <a:lnTo>
                  <a:pt x="1085661" y="451898"/>
                </a:lnTo>
                <a:lnTo>
                  <a:pt x="1072672" y="4571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569672" y="2036733"/>
            <a:ext cx="4867274" cy="3505199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2745305" y="2007126"/>
            <a:ext cx="3562350" cy="3562350"/>
            <a:chOff x="2745305" y="2007126"/>
            <a:chExt cx="3562350" cy="3562350"/>
          </a:xfrm>
        </p:grpSpPr>
        <p:sp>
          <p:nvSpPr>
            <p:cNvPr id="4" name="object 4"/>
            <p:cNvSpPr/>
            <p:nvPr/>
          </p:nvSpPr>
          <p:spPr>
            <a:xfrm>
              <a:off x="2745305" y="2007126"/>
              <a:ext cx="3562350" cy="3562350"/>
            </a:xfrm>
            <a:custGeom>
              <a:avLst/>
              <a:gdLst/>
              <a:ahLst/>
              <a:cxnLst/>
              <a:rect l="l" t="t" r="r" b="b"/>
              <a:pathLst>
                <a:path w="3562350" h="3562350">
                  <a:moveTo>
                    <a:pt x="1781174" y="3562349"/>
                  </a:moveTo>
                  <a:lnTo>
                    <a:pt x="1732948" y="3561709"/>
                  </a:lnTo>
                  <a:lnTo>
                    <a:pt x="1685038" y="3559799"/>
                  </a:lnTo>
                  <a:lnTo>
                    <a:pt x="1637460" y="3556636"/>
                  </a:lnTo>
                  <a:lnTo>
                    <a:pt x="1590232" y="3552235"/>
                  </a:lnTo>
                  <a:lnTo>
                    <a:pt x="1543368" y="3546612"/>
                  </a:lnTo>
                  <a:lnTo>
                    <a:pt x="1496886" y="3539785"/>
                  </a:lnTo>
                  <a:lnTo>
                    <a:pt x="1450800" y="3531769"/>
                  </a:lnTo>
                  <a:lnTo>
                    <a:pt x="1405128" y="3522580"/>
                  </a:lnTo>
                  <a:lnTo>
                    <a:pt x="1359886" y="3512234"/>
                  </a:lnTo>
                  <a:lnTo>
                    <a:pt x="1315090" y="3500748"/>
                  </a:lnTo>
                  <a:lnTo>
                    <a:pt x="1270755" y="3488138"/>
                  </a:lnTo>
                  <a:lnTo>
                    <a:pt x="1226898" y="3474419"/>
                  </a:lnTo>
                  <a:lnTo>
                    <a:pt x="1183536" y="3459608"/>
                  </a:lnTo>
                  <a:lnTo>
                    <a:pt x="1140684" y="3443722"/>
                  </a:lnTo>
                  <a:lnTo>
                    <a:pt x="1098359" y="3426776"/>
                  </a:lnTo>
                  <a:lnTo>
                    <a:pt x="1056576" y="3408786"/>
                  </a:lnTo>
                  <a:lnTo>
                    <a:pt x="1015352" y="3389769"/>
                  </a:lnTo>
                  <a:lnTo>
                    <a:pt x="974703" y="3369741"/>
                  </a:lnTo>
                  <a:lnTo>
                    <a:pt x="934645" y="3348717"/>
                  </a:lnTo>
                  <a:lnTo>
                    <a:pt x="895194" y="3326715"/>
                  </a:lnTo>
                  <a:lnTo>
                    <a:pt x="856367" y="3303750"/>
                  </a:lnTo>
                  <a:lnTo>
                    <a:pt x="818180" y="3279839"/>
                  </a:lnTo>
                  <a:lnTo>
                    <a:pt x="780648" y="3254997"/>
                  </a:lnTo>
                  <a:lnTo>
                    <a:pt x="743788" y="3229240"/>
                  </a:lnTo>
                  <a:lnTo>
                    <a:pt x="707617" y="3202586"/>
                  </a:lnTo>
                  <a:lnTo>
                    <a:pt x="672149" y="3175050"/>
                  </a:lnTo>
                  <a:lnTo>
                    <a:pt x="637402" y="3146647"/>
                  </a:lnTo>
                  <a:lnTo>
                    <a:pt x="603392" y="3117395"/>
                  </a:lnTo>
                  <a:lnTo>
                    <a:pt x="570134" y="3087310"/>
                  </a:lnTo>
                  <a:lnTo>
                    <a:pt x="537645" y="3056407"/>
                  </a:lnTo>
                  <a:lnTo>
                    <a:pt x="505941" y="3024704"/>
                  </a:lnTo>
                  <a:lnTo>
                    <a:pt x="475039" y="2992215"/>
                  </a:lnTo>
                  <a:lnTo>
                    <a:pt x="444953" y="2958957"/>
                  </a:lnTo>
                  <a:lnTo>
                    <a:pt x="415701" y="2924946"/>
                  </a:lnTo>
                  <a:lnTo>
                    <a:pt x="387299" y="2890199"/>
                  </a:lnTo>
                  <a:lnTo>
                    <a:pt x="359763" y="2854732"/>
                  </a:lnTo>
                  <a:lnTo>
                    <a:pt x="333108" y="2818560"/>
                  </a:lnTo>
                  <a:lnTo>
                    <a:pt x="307352" y="2781701"/>
                  </a:lnTo>
                  <a:lnTo>
                    <a:pt x="282510" y="2744169"/>
                  </a:lnTo>
                  <a:lnTo>
                    <a:pt x="258599" y="2705981"/>
                  </a:lnTo>
                  <a:lnTo>
                    <a:pt x="235634" y="2667154"/>
                  </a:lnTo>
                  <a:lnTo>
                    <a:pt x="213631" y="2627704"/>
                  </a:lnTo>
                  <a:lnTo>
                    <a:pt x="192608" y="2587646"/>
                  </a:lnTo>
                  <a:lnTo>
                    <a:pt x="172580" y="2546997"/>
                  </a:lnTo>
                  <a:lnTo>
                    <a:pt x="153563" y="2505773"/>
                  </a:lnTo>
                  <a:lnTo>
                    <a:pt x="135573" y="2463990"/>
                  </a:lnTo>
                  <a:lnTo>
                    <a:pt x="118627" y="2421665"/>
                  </a:lnTo>
                  <a:lnTo>
                    <a:pt x="102740" y="2378813"/>
                  </a:lnTo>
                  <a:lnTo>
                    <a:pt x="87930" y="2335450"/>
                  </a:lnTo>
                  <a:lnTo>
                    <a:pt x="74211" y="2291594"/>
                  </a:lnTo>
                  <a:lnTo>
                    <a:pt x="61601" y="2247259"/>
                  </a:lnTo>
                  <a:lnTo>
                    <a:pt x="50115" y="2202463"/>
                  </a:lnTo>
                  <a:lnTo>
                    <a:pt x="39769" y="2157220"/>
                  </a:lnTo>
                  <a:lnTo>
                    <a:pt x="30580" y="2111548"/>
                  </a:lnTo>
                  <a:lnTo>
                    <a:pt x="22564" y="2065463"/>
                  </a:lnTo>
                  <a:lnTo>
                    <a:pt x="15736" y="2018981"/>
                  </a:lnTo>
                  <a:lnTo>
                    <a:pt x="10114" y="1972117"/>
                  </a:lnTo>
                  <a:lnTo>
                    <a:pt x="5713" y="1924888"/>
                  </a:lnTo>
                  <a:lnTo>
                    <a:pt x="2550" y="1877311"/>
                  </a:lnTo>
                  <a:lnTo>
                    <a:pt x="640" y="1829401"/>
                  </a:lnTo>
                  <a:lnTo>
                    <a:pt x="0" y="1781174"/>
                  </a:lnTo>
                  <a:lnTo>
                    <a:pt x="640" y="1732948"/>
                  </a:lnTo>
                  <a:lnTo>
                    <a:pt x="2550" y="1685038"/>
                  </a:lnTo>
                  <a:lnTo>
                    <a:pt x="5713" y="1637461"/>
                  </a:lnTo>
                  <a:lnTo>
                    <a:pt x="10114" y="1590233"/>
                  </a:lnTo>
                  <a:lnTo>
                    <a:pt x="15736" y="1543370"/>
                  </a:lnTo>
                  <a:lnTo>
                    <a:pt x="22564" y="1496887"/>
                  </a:lnTo>
                  <a:lnTo>
                    <a:pt x="30580" y="1450802"/>
                  </a:lnTo>
                  <a:lnTo>
                    <a:pt x="39769" y="1405131"/>
                  </a:lnTo>
                  <a:lnTo>
                    <a:pt x="50115" y="1359889"/>
                  </a:lnTo>
                  <a:lnTo>
                    <a:pt x="61601" y="1315092"/>
                  </a:lnTo>
                  <a:lnTo>
                    <a:pt x="74211" y="1270758"/>
                  </a:lnTo>
                  <a:lnTo>
                    <a:pt x="87930" y="1226901"/>
                  </a:lnTo>
                  <a:lnTo>
                    <a:pt x="102740" y="1183539"/>
                  </a:lnTo>
                  <a:lnTo>
                    <a:pt x="118627" y="1140687"/>
                  </a:lnTo>
                  <a:lnTo>
                    <a:pt x="135573" y="1098362"/>
                  </a:lnTo>
                  <a:lnTo>
                    <a:pt x="153563" y="1056579"/>
                  </a:lnTo>
                  <a:lnTo>
                    <a:pt x="172580" y="1015355"/>
                  </a:lnTo>
                  <a:lnTo>
                    <a:pt x="192608" y="974706"/>
                  </a:lnTo>
                  <a:lnTo>
                    <a:pt x="213631" y="934648"/>
                  </a:lnTo>
                  <a:lnTo>
                    <a:pt x="235634" y="895198"/>
                  </a:lnTo>
                  <a:lnTo>
                    <a:pt x="258599" y="856371"/>
                  </a:lnTo>
                  <a:lnTo>
                    <a:pt x="282510" y="818183"/>
                  </a:lnTo>
                  <a:lnTo>
                    <a:pt x="307352" y="780651"/>
                  </a:lnTo>
                  <a:lnTo>
                    <a:pt x="333108" y="743792"/>
                  </a:lnTo>
                  <a:lnTo>
                    <a:pt x="359763" y="707620"/>
                  </a:lnTo>
                  <a:lnTo>
                    <a:pt x="387299" y="672152"/>
                  </a:lnTo>
                  <a:lnTo>
                    <a:pt x="415701" y="637405"/>
                  </a:lnTo>
                  <a:lnTo>
                    <a:pt x="444953" y="603395"/>
                  </a:lnTo>
                  <a:lnTo>
                    <a:pt x="475039" y="570137"/>
                  </a:lnTo>
                  <a:lnTo>
                    <a:pt x="505941" y="537648"/>
                  </a:lnTo>
                  <a:lnTo>
                    <a:pt x="537645" y="505944"/>
                  </a:lnTo>
                  <a:lnTo>
                    <a:pt x="570134" y="475041"/>
                  </a:lnTo>
                  <a:lnTo>
                    <a:pt x="603392" y="444956"/>
                  </a:lnTo>
                  <a:lnTo>
                    <a:pt x="637402" y="415704"/>
                  </a:lnTo>
                  <a:lnTo>
                    <a:pt x="672149" y="387302"/>
                  </a:lnTo>
                  <a:lnTo>
                    <a:pt x="707617" y="359765"/>
                  </a:lnTo>
                  <a:lnTo>
                    <a:pt x="743788" y="333111"/>
                  </a:lnTo>
                  <a:lnTo>
                    <a:pt x="780648" y="307354"/>
                  </a:lnTo>
                  <a:lnTo>
                    <a:pt x="818180" y="282512"/>
                  </a:lnTo>
                  <a:lnTo>
                    <a:pt x="856367" y="258600"/>
                  </a:lnTo>
                  <a:lnTo>
                    <a:pt x="895194" y="235635"/>
                  </a:lnTo>
                  <a:lnTo>
                    <a:pt x="934645" y="213633"/>
                  </a:lnTo>
                  <a:lnTo>
                    <a:pt x="974703" y="192609"/>
                  </a:lnTo>
                  <a:lnTo>
                    <a:pt x="1015352" y="172581"/>
                  </a:lnTo>
                  <a:lnTo>
                    <a:pt x="1056576" y="153564"/>
                  </a:lnTo>
                  <a:lnTo>
                    <a:pt x="1098359" y="135574"/>
                  </a:lnTo>
                  <a:lnTo>
                    <a:pt x="1140684" y="118628"/>
                  </a:lnTo>
                  <a:lnTo>
                    <a:pt x="1183536" y="102741"/>
                  </a:lnTo>
                  <a:lnTo>
                    <a:pt x="1226898" y="87931"/>
                  </a:lnTo>
                  <a:lnTo>
                    <a:pt x="1270755" y="74212"/>
                  </a:lnTo>
                  <a:lnTo>
                    <a:pt x="1315090" y="61601"/>
                  </a:lnTo>
                  <a:lnTo>
                    <a:pt x="1359886" y="50115"/>
                  </a:lnTo>
                  <a:lnTo>
                    <a:pt x="1405128" y="39769"/>
                  </a:lnTo>
                  <a:lnTo>
                    <a:pt x="1450800" y="30580"/>
                  </a:lnTo>
                  <a:lnTo>
                    <a:pt x="1496886" y="22564"/>
                  </a:lnTo>
                  <a:lnTo>
                    <a:pt x="1543368" y="15737"/>
                  </a:lnTo>
                  <a:lnTo>
                    <a:pt x="1590232" y="10114"/>
                  </a:lnTo>
                  <a:lnTo>
                    <a:pt x="1637460" y="5713"/>
                  </a:lnTo>
                  <a:lnTo>
                    <a:pt x="1685038" y="2550"/>
                  </a:lnTo>
                  <a:lnTo>
                    <a:pt x="1732948" y="640"/>
                  </a:lnTo>
                  <a:lnTo>
                    <a:pt x="1781174" y="0"/>
                  </a:lnTo>
                  <a:lnTo>
                    <a:pt x="1829401" y="640"/>
                  </a:lnTo>
                  <a:lnTo>
                    <a:pt x="1877310" y="2550"/>
                  </a:lnTo>
                  <a:lnTo>
                    <a:pt x="1924887" y="5713"/>
                  </a:lnTo>
                  <a:lnTo>
                    <a:pt x="1972116" y="10114"/>
                  </a:lnTo>
                  <a:lnTo>
                    <a:pt x="2018979" y="15737"/>
                  </a:lnTo>
                  <a:lnTo>
                    <a:pt x="2065461" y="22564"/>
                  </a:lnTo>
                  <a:lnTo>
                    <a:pt x="2111546" y="30580"/>
                  </a:lnTo>
                  <a:lnTo>
                    <a:pt x="2157218" y="39769"/>
                  </a:lnTo>
                  <a:lnTo>
                    <a:pt x="2202460" y="50115"/>
                  </a:lnTo>
                  <a:lnTo>
                    <a:pt x="2247256" y="61601"/>
                  </a:lnTo>
                  <a:lnTo>
                    <a:pt x="2291591" y="74212"/>
                  </a:lnTo>
                  <a:lnTo>
                    <a:pt x="2335447" y="87931"/>
                  </a:lnTo>
                  <a:lnTo>
                    <a:pt x="2378810" y="102741"/>
                  </a:lnTo>
                  <a:lnTo>
                    <a:pt x="2421662" y="118628"/>
                  </a:lnTo>
                  <a:lnTo>
                    <a:pt x="2463987" y="135574"/>
                  </a:lnTo>
                  <a:lnTo>
                    <a:pt x="2505770" y="153564"/>
                  </a:lnTo>
                  <a:lnTo>
                    <a:pt x="2546994" y="172581"/>
                  </a:lnTo>
                  <a:lnTo>
                    <a:pt x="2587643" y="192609"/>
                  </a:lnTo>
                  <a:lnTo>
                    <a:pt x="2627700" y="213633"/>
                  </a:lnTo>
                  <a:lnTo>
                    <a:pt x="2667151" y="235635"/>
                  </a:lnTo>
                  <a:lnTo>
                    <a:pt x="2705978" y="258600"/>
                  </a:lnTo>
                  <a:lnTo>
                    <a:pt x="2744166" y="282512"/>
                  </a:lnTo>
                  <a:lnTo>
                    <a:pt x="2781697" y="307354"/>
                  </a:lnTo>
                  <a:lnTo>
                    <a:pt x="2818557" y="333111"/>
                  </a:lnTo>
                  <a:lnTo>
                    <a:pt x="2854729" y="359765"/>
                  </a:lnTo>
                  <a:lnTo>
                    <a:pt x="2890196" y="387302"/>
                  </a:lnTo>
                  <a:lnTo>
                    <a:pt x="2924943" y="415704"/>
                  </a:lnTo>
                  <a:lnTo>
                    <a:pt x="2958954" y="444956"/>
                  </a:lnTo>
                  <a:lnTo>
                    <a:pt x="2992212" y="475041"/>
                  </a:lnTo>
                  <a:lnTo>
                    <a:pt x="3024701" y="505944"/>
                  </a:lnTo>
                  <a:lnTo>
                    <a:pt x="3056405" y="537648"/>
                  </a:lnTo>
                  <a:lnTo>
                    <a:pt x="3087307" y="570137"/>
                  </a:lnTo>
                  <a:lnTo>
                    <a:pt x="3117393" y="603395"/>
                  </a:lnTo>
                  <a:lnTo>
                    <a:pt x="3146645" y="637405"/>
                  </a:lnTo>
                  <a:lnTo>
                    <a:pt x="3175047" y="672152"/>
                  </a:lnTo>
                  <a:lnTo>
                    <a:pt x="3202584" y="707620"/>
                  </a:lnTo>
                  <a:lnTo>
                    <a:pt x="3229238" y="743792"/>
                  </a:lnTo>
                  <a:lnTo>
                    <a:pt x="3254995" y="780651"/>
                  </a:lnTo>
                  <a:lnTo>
                    <a:pt x="3279837" y="818183"/>
                  </a:lnTo>
                  <a:lnTo>
                    <a:pt x="3303748" y="856371"/>
                  </a:lnTo>
                  <a:lnTo>
                    <a:pt x="3326714" y="895198"/>
                  </a:lnTo>
                  <a:lnTo>
                    <a:pt x="3348716" y="934648"/>
                  </a:lnTo>
                  <a:lnTo>
                    <a:pt x="3369739" y="974706"/>
                  </a:lnTo>
                  <a:lnTo>
                    <a:pt x="3389768" y="1015355"/>
                  </a:lnTo>
                  <a:lnTo>
                    <a:pt x="3408785" y="1056579"/>
                  </a:lnTo>
                  <a:lnTo>
                    <a:pt x="3426775" y="1098362"/>
                  </a:lnTo>
                  <a:lnTo>
                    <a:pt x="3443721" y="1140687"/>
                  </a:lnTo>
                  <a:lnTo>
                    <a:pt x="3459608" y="1183539"/>
                  </a:lnTo>
                  <a:lnTo>
                    <a:pt x="3474418" y="1226901"/>
                  </a:lnTo>
                  <a:lnTo>
                    <a:pt x="3488137" y="1270758"/>
                  </a:lnTo>
                  <a:lnTo>
                    <a:pt x="3500747" y="1315092"/>
                  </a:lnTo>
                  <a:lnTo>
                    <a:pt x="3512234" y="1359889"/>
                  </a:lnTo>
                  <a:lnTo>
                    <a:pt x="3522579" y="1405131"/>
                  </a:lnTo>
                  <a:lnTo>
                    <a:pt x="3531769" y="1450802"/>
                  </a:lnTo>
                  <a:lnTo>
                    <a:pt x="3539785" y="1496887"/>
                  </a:lnTo>
                  <a:lnTo>
                    <a:pt x="3546612" y="1543370"/>
                  </a:lnTo>
                  <a:lnTo>
                    <a:pt x="3552234" y="1590233"/>
                  </a:lnTo>
                  <a:lnTo>
                    <a:pt x="3556635" y="1637461"/>
                  </a:lnTo>
                  <a:lnTo>
                    <a:pt x="3559799" y="1685038"/>
                  </a:lnTo>
                  <a:lnTo>
                    <a:pt x="3561709" y="1732948"/>
                  </a:lnTo>
                  <a:lnTo>
                    <a:pt x="3562349" y="1781174"/>
                  </a:lnTo>
                  <a:lnTo>
                    <a:pt x="3561709" y="1829401"/>
                  </a:lnTo>
                  <a:lnTo>
                    <a:pt x="3559799" y="1877311"/>
                  </a:lnTo>
                  <a:lnTo>
                    <a:pt x="3556635" y="1924888"/>
                  </a:lnTo>
                  <a:lnTo>
                    <a:pt x="3552234" y="1972117"/>
                  </a:lnTo>
                  <a:lnTo>
                    <a:pt x="3546612" y="2018981"/>
                  </a:lnTo>
                  <a:lnTo>
                    <a:pt x="3539785" y="2065463"/>
                  </a:lnTo>
                  <a:lnTo>
                    <a:pt x="3531769" y="2111548"/>
                  </a:lnTo>
                  <a:lnTo>
                    <a:pt x="3522579" y="2157220"/>
                  </a:lnTo>
                  <a:lnTo>
                    <a:pt x="3512234" y="2202463"/>
                  </a:lnTo>
                  <a:lnTo>
                    <a:pt x="3500747" y="2247259"/>
                  </a:lnTo>
                  <a:lnTo>
                    <a:pt x="3488137" y="2291594"/>
                  </a:lnTo>
                  <a:lnTo>
                    <a:pt x="3474418" y="2335450"/>
                  </a:lnTo>
                  <a:lnTo>
                    <a:pt x="3459608" y="2378813"/>
                  </a:lnTo>
                  <a:lnTo>
                    <a:pt x="3443721" y="2421665"/>
                  </a:lnTo>
                  <a:lnTo>
                    <a:pt x="3426775" y="2463990"/>
                  </a:lnTo>
                  <a:lnTo>
                    <a:pt x="3408785" y="2505773"/>
                  </a:lnTo>
                  <a:lnTo>
                    <a:pt x="3389768" y="2546997"/>
                  </a:lnTo>
                  <a:lnTo>
                    <a:pt x="3369739" y="2587646"/>
                  </a:lnTo>
                  <a:lnTo>
                    <a:pt x="3348716" y="2627704"/>
                  </a:lnTo>
                  <a:lnTo>
                    <a:pt x="3326714" y="2667154"/>
                  </a:lnTo>
                  <a:lnTo>
                    <a:pt x="3303748" y="2705981"/>
                  </a:lnTo>
                  <a:lnTo>
                    <a:pt x="3279837" y="2744169"/>
                  </a:lnTo>
                  <a:lnTo>
                    <a:pt x="3254995" y="2781701"/>
                  </a:lnTo>
                  <a:lnTo>
                    <a:pt x="3229238" y="2818560"/>
                  </a:lnTo>
                  <a:lnTo>
                    <a:pt x="3202584" y="2854732"/>
                  </a:lnTo>
                  <a:lnTo>
                    <a:pt x="3175047" y="2890199"/>
                  </a:lnTo>
                  <a:lnTo>
                    <a:pt x="3146645" y="2924946"/>
                  </a:lnTo>
                  <a:lnTo>
                    <a:pt x="3117393" y="2958957"/>
                  </a:lnTo>
                  <a:lnTo>
                    <a:pt x="3087307" y="2992215"/>
                  </a:lnTo>
                  <a:lnTo>
                    <a:pt x="3056405" y="3024704"/>
                  </a:lnTo>
                  <a:lnTo>
                    <a:pt x="3024701" y="3056407"/>
                  </a:lnTo>
                  <a:lnTo>
                    <a:pt x="2992212" y="3087310"/>
                  </a:lnTo>
                  <a:lnTo>
                    <a:pt x="2958954" y="3117395"/>
                  </a:lnTo>
                  <a:lnTo>
                    <a:pt x="2924943" y="3146647"/>
                  </a:lnTo>
                  <a:lnTo>
                    <a:pt x="2890196" y="3175050"/>
                  </a:lnTo>
                  <a:lnTo>
                    <a:pt x="2854729" y="3202586"/>
                  </a:lnTo>
                  <a:lnTo>
                    <a:pt x="2818557" y="3229240"/>
                  </a:lnTo>
                  <a:lnTo>
                    <a:pt x="2781697" y="3254997"/>
                  </a:lnTo>
                  <a:lnTo>
                    <a:pt x="2744166" y="3279839"/>
                  </a:lnTo>
                  <a:lnTo>
                    <a:pt x="2705978" y="3303750"/>
                  </a:lnTo>
                  <a:lnTo>
                    <a:pt x="2667151" y="3326715"/>
                  </a:lnTo>
                  <a:lnTo>
                    <a:pt x="2627700" y="3348717"/>
                  </a:lnTo>
                  <a:lnTo>
                    <a:pt x="2587643" y="3369741"/>
                  </a:lnTo>
                  <a:lnTo>
                    <a:pt x="2546994" y="3389769"/>
                  </a:lnTo>
                  <a:lnTo>
                    <a:pt x="2505770" y="3408786"/>
                  </a:lnTo>
                  <a:lnTo>
                    <a:pt x="2463987" y="3426776"/>
                  </a:lnTo>
                  <a:lnTo>
                    <a:pt x="2421662" y="3443722"/>
                  </a:lnTo>
                  <a:lnTo>
                    <a:pt x="2378810" y="3459608"/>
                  </a:lnTo>
                  <a:lnTo>
                    <a:pt x="2335447" y="3474419"/>
                  </a:lnTo>
                  <a:lnTo>
                    <a:pt x="2291591" y="3488138"/>
                  </a:lnTo>
                  <a:lnTo>
                    <a:pt x="2247256" y="3500748"/>
                  </a:lnTo>
                  <a:lnTo>
                    <a:pt x="2202460" y="3512234"/>
                  </a:lnTo>
                  <a:lnTo>
                    <a:pt x="2157218" y="3522580"/>
                  </a:lnTo>
                  <a:lnTo>
                    <a:pt x="2111546" y="3531769"/>
                  </a:lnTo>
                  <a:lnTo>
                    <a:pt x="2065461" y="3539785"/>
                  </a:lnTo>
                  <a:lnTo>
                    <a:pt x="2018979" y="3546612"/>
                  </a:lnTo>
                  <a:lnTo>
                    <a:pt x="1972116" y="3552235"/>
                  </a:lnTo>
                  <a:lnTo>
                    <a:pt x="1924887" y="3556636"/>
                  </a:lnTo>
                  <a:lnTo>
                    <a:pt x="1877310" y="3559799"/>
                  </a:lnTo>
                  <a:lnTo>
                    <a:pt x="1829401" y="3561709"/>
                  </a:lnTo>
                  <a:lnTo>
                    <a:pt x="1781174" y="3562349"/>
                  </a:lnTo>
                  <a:close/>
                </a:path>
              </a:pathLst>
            </a:custGeom>
            <a:solidFill>
              <a:srgbClr val="F1E6D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2800705" y="2189403"/>
              <a:ext cx="3055620" cy="2317750"/>
            </a:xfrm>
            <a:custGeom>
              <a:avLst/>
              <a:gdLst/>
              <a:ahLst/>
              <a:cxnLst/>
              <a:rect l="l" t="t" r="r" b="b"/>
              <a:pathLst>
                <a:path w="3055620" h="2317750">
                  <a:moveTo>
                    <a:pt x="3055607" y="1270"/>
                  </a:moveTo>
                  <a:lnTo>
                    <a:pt x="3055226" y="1270"/>
                  </a:lnTo>
                  <a:lnTo>
                    <a:pt x="3055226" y="0"/>
                  </a:lnTo>
                  <a:lnTo>
                    <a:pt x="381" y="0"/>
                  </a:lnTo>
                  <a:lnTo>
                    <a:pt x="381" y="1270"/>
                  </a:lnTo>
                  <a:lnTo>
                    <a:pt x="0" y="1270"/>
                  </a:lnTo>
                  <a:lnTo>
                    <a:pt x="0" y="3810"/>
                  </a:lnTo>
                  <a:lnTo>
                    <a:pt x="0" y="2312670"/>
                  </a:lnTo>
                  <a:lnTo>
                    <a:pt x="0" y="2316480"/>
                  </a:lnTo>
                  <a:lnTo>
                    <a:pt x="838" y="2316480"/>
                  </a:lnTo>
                  <a:lnTo>
                    <a:pt x="838" y="2317750"/>
                  </a:lnTo>
                  <a:lnTo>
                    <a:pt x="3054769" y="2317750"/>
                  </a:lnTo>
                  <a:lnTo>
                    <a:pt x="3054769" y="2316480"/>
                  </a:lnTo>
                  <a:lnTo>
                    <a:pt x="3055607" y="2316480"/>
                  </a:lnTo>
                  <a:lnTo>
                    <a:pt x="3055607" y="2313241"/>
                  </a:lnTo>
                  <a:lnTo>
                    <a:pt x="3055607" y="2312670"/>
                  </a:lnTo>
                  <a:lnTo>
                    <a:pt x="3055607" y="4038"/>
                  </a:lnTo>
                  <a:lnTo>
                    <a:pt x="3051721" y="4038"/>
                  </a:lnTo>
                  <a:lnTo>
                    <a:pt x="3051721" y="2312670"/>
                  </a:lnTo>
                  <a:lnTo>
                    <a:pt x="3886" y="2312670"/>
                  </a:lnTo>
                  <a:lnTo>
                    <a:pt x="3886" y="3810"/>
                  </a:lnTo>
                  <a:lnTo>
                    <a:pt x="3055607" y="3810"/>
                  </a:lnTo>
                  <a:lnTo>
                    <a:pt x="3055607" y="1270"/>
                  </a:lnTo>
                  <a:close/>
                </a:path>
              </a:pathLst>
            </a:custGeom>
            <a:solidFill>
              <a:srgbClr val="363D4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2898397" y="2287244"/>
              <a:ext cx="2860675" cy="1936114"/>
            </a:xfrm>
            <a:custGeom>
              <a:avLst/>
              <a:gdLst/>
              <a:ahLst/>
              <a:cxnLst/>
              <a:rect l="l" t="t" r="r" b="b"/>
              <a:pathLst>
                <a:path w="2860675" h="1936114">
                  <a:moveTo>
                    <a:pt x="2860251" y="1936107"/>
                  </a:moveTo>
                  <a:lnTo>
                    <a:pt x="0" y="1936107"/>
                  </a:lnTo>
                  <a:lnTo>
                    <a:pt x="0" y="0"/>
                  </a:lnTo>
                  <a:lnTo>
                    <a:pt x="2860251" y="0"/>
                  </a:lnTo>
                  <a:lnTo>
                    <a:pt x="2860251" y="1936107"/>
                  </a:lnTo>
                  <a:close/>
                </a:path>
              </a:pathLst>
            </a:custGeom>
            <a:solidFill>
              <a:srgbClr val="F6F1EB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71082" y="4295164"/>
              <a:ext cx="114889" cy="114874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5113083" y="3185934"/>
              <a:ext cx="410209" cy="351155"/>
            </a:xfrm>
            <a:custGeom>
              <a:avLst/>
              <a:gdLst/>
              <a:ahLst/>
              <a:cxnLst/>
              <a:rect l="l" t="t" r="r" b="b"/>
              <a:pathLst>
                <a:path w="410210" h="351154">
                  <a:moveTo>
                    <a:pt x="410057" y="0"/>
                  </a:moveTo>
                  <a:lnTo>
                    <a:pt x="0" y="0"/>
                  </a:lnTo>
                  <a:lnTo>
                    <a:pt x="0" y="302183"/>
                  </a:lnTo>
                  <a:lnTo>
                    <a:pt x="0" y="351155"/>
                  </a:lnTo>
                  <a:lnTo>
                    <a:pt x="410057" y="351155"/>
                  </a:lnTo>
                  <a:lnTo>
                    <a:pt x="410057" y="302183"/>
                  </a:lnTo>
                  <a:lnTo>
                    <a:pt x="410057" y="0"/>
                  </a:lnTo>
                  <a:close/>
                </a:path>
              </a:pathLst>
            </a:custGeom>
            <a:solidFill>
              <a:srgbClr val="D3BAA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5162073" y="3136960"/>
              <a:ext cx="410209" cy="351155"/>
            </a:xfrm>
            <a:custGeom>
              <a:avLst/>
              <a:gdLst/>
              <a:ahLst/>
              <a:cxnLst/>
              <a:rect l="l" t="t" r="r" b="b"/>
              <a:pathLst>
                <a:path w="410210" h="351154">
                  <a:moveTo>
                    <a:pt x="410041" y="351155"/>
                  </a:moveTo>
                  <a:lnTo>
                    <a:pt x="0" y="351155"/>
                  </a:lnTo>
                  <a:lnTo>
                    <a:pt x="0" y="0"/>
                  </a:lnTo>
                  <a:lnTo>
                    <a:pt x="410041" y="0"/>
                  </a:lnTo>
                  <a:lnTo>
                    <a:pt x="410041" y="35115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4727181" y="3135553"/>
              <a:ext cx="847090" cy="354330"/>
            </a:xfrm>
            <a:custGeom>
              <a:avLst/>
              <a:gdLst/>
              <a:ahLst/>
              <a:cxnLst/>
              <a:rect l="l" t="t" r="r" b="b"/>
              <a:pathLst>
                <a:path w="847089" h="354329">
                  <a:moveTo>
                    <a:pt x="341630" y="262890"/>
                  </a:moveTo>
                  <a:lnTo>
                    <a:pt x="105397" y="262890"/>
                  </a:lnTo>
                  <a:lnTo>
                    <a:pt x="105397" y="265430"/>
                  </a:lnTo>
                  <a:lnTo>
                    <a:pt x="105791" y="265430"/>
                  </a:lnTo>
                  <a:lnTo>
                    <a:pt x="105791" y="266700"/>
                  </a:lnTo>
                  <a:lnTo>
                    <a:pt x="341236" y="266700"/>
                  </a:lnTo>
                  <a:lnTo>
                    <a:pt x="341236" y="265430"/>
                  </a:lnTo>
                  <a:lnTo>
                    <a:pt x="341630" y="265430"/>
                  </a:lnTo>
                  <a:lnTo>
                    <a:pt x="341630" y="262890"/>
                  </a:lnTo>
                  <a:close/>
                </a:path>
                <a:path w="847089" h="354329">
                  <a:moveTo>
                    <a:pt x="341630" y="191770"/>
                  </a:moveTo>
                  <a:lnTo>
                    <a:pt x="340906" y="191770"/>
                  </a:lnTo>
                  <a:lnTo>
                    <a:pt x="340906" y="190500"/>
                  </a:lnTo>
                  <a:lnTo>
                    <a:pt x="711" y="190500"/>
                  </a:lnTo>
                  <a:lnTo>
                    <a:pt x="711" y="191770"/>
                  </a:lnTo>
                  <a:lnTo>
                    <a:pt x="0" y="191770"/>
                  </a:lnTo>
                  <a:lnTo>
                    <a:pt x="0" y="194310"/>
                  </a:lnTo>
                  <a:lnTo>
                    <a:pt x="341630" y="194310"/>
                  </a:lnTo>
                  <a:lnTo>
                    <a:pt x="341630" y="191770"/>
                  </a:lnTo>
                  <a:close/>
                </a:path>
                <a:path w="847089" h="354329">
                  <a:moveTo>
                    <a:pt x="341630" y="123190"/>
                  </a:moveTo>
                  <a:lnTo>
                    <a:pt x="48717" y="123190"/>
                  </a:lnTo>
                  <a:lnTo>
                    <a:pt x="48717" y="125730"/>
                  </a:lnTo>
                  <a:lnTo>
                    <a:pt x="49212" y="125730"/>
                  </a:lnTo>
                  <a:lnTo>
                    <a:pt x="49212" y="127000"/>
                  </a:lnTo>
                  <a:lnTo>
                    <a:pt x="341122" y="127000"/>
                  </a:lnTo>
                  <a:lnTo>
                    <a:pt x="341122" y="125730"/>
                  </a:lnTo>
                  <a:lnTo>
                    <a:pt x="341630" y="125730"/>
                  </a:lnTo>
                  <a:lnTo>
                    <a:pt x="341630" y="123190"/>
                  </a:lnTo>
                  <a:close/>
                </a:path>
                <a:path w="847089" h="354329">
                  <a:moveTo>
                    <a:pt x="846861" y="0"/>
                  </a:moveTo>
                  <a:lnTo>
                    <a:pt x="842975" y="0"/>
                  </a:lnTo>
                  <a:lnTo>
                    <a:pt x="842975" y="3810"/>
                  </a:lnTo>
                  <a:lnTo>
                    <a:pt x="842975" y="350520"/>
                  </a:lnTo>
                  <a:lnTo>
                    <a:pt x="436829" y="350520"/>
                  </a:lnTo>
                  <a:lnTo>
                    <a:pt x="436829" y="3810"/>
                  </a:lnTo>
                  <a:lnTo>
                    <a:pt x="842975" y="3810"/>
                  </a:lnTo>
                  <a:lnTo>
                    <a:pt x="842975" y="0"/>
                  </a:lnTo>
                  <a:lnTo>
                    <a:pt x="432943" y="0"/>
                  </a:lnTo>
                  <a:lnTo>
                    <a:pt x="432943" y="3810"/>
                  </a:lnTo>
                  <a:lnTo>
                    <a:pt x="432943" y="350520"/>
                  </a:lnTo>
                  <a:lnTo>
                    <a:pt x="432943" y="354330"/>
                  </a:lnTo>
                  <a:lnTo>
                    <a:pt x="846861" y="354330"/>
                  </a:lnTo>
                  <a:lnTo>
                    <a:pt x="846861" y="350621"/>
                  </a:lnTo>
                  <a:lnTo>
                    <a:pt x="846861" y="3810"/>
                  </a:lnTo>
                  <a:lnTo>
                    <a:pt x="846861" y="3365"/>
                  </a:lnTo>
                  <a:lnTo>
                    <a:pt x="846861" y="0"/>
                  </a:lnTo>
                  <a:close/>
                </a:path>
              </a:pathLst>
            </a:custGeom>
            <a:solidFill>
              <a:srgbClr val="8B865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266435" y="3198340"/>
              <a:ext cx="228107" cy="22796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080902" y="2245962"/>
              <a:ext cx="3153928" cy="3301553"/>
            </a:xfrm>
            <a:prstGeom prst="rect">
              <a:avLst/>
            </a:prstGeom>
          </p:spPr>
        </p:pic>
      </p:grp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4940683" y="267168"/>
            <a:ext cx="9270365" cy="9398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0" spc="-125">
                <a:solidFill>
                  <a:srgbClr val="000000"/>
                </a:solidFill>
                <a:latin typeface="Tahoma"/>
                <a:cs typeface="Tahoma"/>
              </a:rPr>
              <a:t>Innovation</a:t>
            </a:r>
            <a:r>
              <a:rPr dirty="0" sz="6000" spc="-345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dirty="0" sz="6000" spc="-50">
                <a:solidFill>
                  <a:srgbClr val="000000"/>
                </a:solidFill>
                <a:latin typeface="Tahoma"/>
                <a:cs typeface="Tahoma"/>
              </a:rPr>
              <a:t>and</a:t>
            </a:r>
            <a:r>
              <a:rPr dirty="0" sz="6000" spc="-345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dirty="0" sz="6000" spc="-120">
                <a:solidFill>
                  <a:srgbClr val="000000"/>
                </a:solidFill>
                <a:latin typeface="Tahoma"/>
                <a:cs typeface="Tahoma"/>
              </a:rPr>
              <a:t>Inclusion</a:t>
            </a:r>
            <a:endParaRPr sz="6000">
              <a:latin typeface="Tahoma"/>
              <a:cs typeface="Tahom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006947" y="5514950"/>
            <a:ext cx="4953635" cy="458470"/>
          </a:xfrm>
          <a:prstGeom prst="rect">
            <a:avLst/>
          </a:prstGeom>
        </p:spPr>
        <p:txBody>
          <a:bodyPr wrap="square" lIns="0" tIns="177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dirty="0" sz="2800" spc="45" b="1">
                <a:latin typeface="Tahoma"/>
                <a:cs typeface="Tahoma"/>
              </a:rPr>
              <a:t>O</a:t>
            </a:r>
            <a:r>
              <a:rPr dirty="0" sz="2800" spc="-15" b="1">
                <a:latin typeface="Tahoma"/>
                <a:cs typeface="Tahoma"/>
              </a:rPr>
              <a:t>r</a:t>
            </a:r>
            <a:r>
              <a:rPr dirty="0" sz="2800" spc="-175" b="1">
                <a:latin typeface="Tahoma"/>
                <a:cs typeface="Tahoma"/>
              </a:rPr>
              <a:t>g</a:t>
            </a:r>
            <a:r>
              <a:rPr dirty="0" sz="2800" spc="-65" b="1">
                <a:latin typeface="Tahoma"/>
                <a:cs typeface="Tahoma"/>
              </a:rPr>
              <a:t>a</a:t>
            </a:r>
            <a:r>
              <a:rPr dirty="0" sz="2800" spc="-5" b="1">
                <a:latin typeface="Tahoma"/>
                <a:cs typeface="Tahoma"/>
              </a:rPr>
              <a:t>n</a:t>
            </a:r>
            <a:r>
              <a:rPr dirty="0" sz="2800" spc="-25" b="1">
                <a:latin typeface="Tahoma"/>
                <a:cs typeface="Tahoma"/>
              </a:rPr>
              <a:t>i</a:t>
            </a:r>
            <a:r>
              <a:rPr dirty="0" sz="2800" spc="-110" b="1">
                <a:latin typeface="Tahoma"/>
                <a:cs typeface="Tahoma"/>
              </a:rPr>
              <a:t>z</a:t>
            </a:r>
            <a:r>
              <a:rPr dirty="0" sz="2800" spc="-25" b="1">
                <a:latin typeface="Tahoma"/>
                <a:cs typeface="Tahoma"/>
              </a:rPr>
              <a:t>i</a:t>
            </a:r>
            <a:r>
              <a:rPr dirty="0" sz="2800" spc="-5" b="1">
                <a:latin typeface="Tahoma"/>
                <a:cs typeface="Tahoma"/>
              </a:rPr>
              <a:t>n</a:t>
            </a:r>
            <a:r>
              <a:rPr dirty="0" sz="2800" spc="-175" b="1">
                <a:latin typeface="Tahoma"/>
                <a:cs typeface="Tahoma"/>
              </a:rPr>
              <a:t>g</a:t>
            </a:r>
            <a:r>
              <a:rPr dirty="0" sz="2800" spc="-155" b="1">
                <a:latin typeface="Tahoma"/>
                <a:cs typeface="Tahoma"/>
              </a:rPr>
              <a:t> </a:t>
            </a:r>
            <a:r>
              <a:rPr dirty="0" sz="2800" spc="20" b="1">
                <a:latin typeface="Tahoma"/>
                <a:cs typeface="Tahoma"/>
              </a:rPr>
              <a:t>v</a:t>
            </a:r>
            <a:r>
              <a:rPr dirty="0" sz="2800" spc="-25" b="1">
                <a:latin typeface="Tahoma"/>
                <a:cs typeface="Tahoma"/>
              </a:rPr>
              <a:t>i</a:t>
            </a:r>
            <a:r>
              <a:rPr dirty="0" sz="2800" spc="-15" b="1">
                <a:latin typeface="Tahoma"/>
                <a:cs typeface="Tahoma"/>
              </a:rPr>
              <a:t>r</a:t>
            </a:r>
            <a:r>
              <a:rPr dirty="0" sz="2800" spc="20" b="1">
                <a:latin typeface="Tahoma"/>
                <a:cs typeface="Tahoma"/>
              </a:rPr>
              <a:t>t</a:t>
            </a:r>
            <a:r>
              <a:rPr dirty="0" sz="2800" spc="-25" b="1">
                <a:latin typeface="Tahoma"/>
                <a:cs typeface="Tahoma"/>
              </a:rPr>
              <a:t>u</a:t>
            </a:r>
            <a:r>
              <a:rPr dirty="0" sz="2800" spc="-65" b="1">
                <a:latin typeface="Tahoma"/>
                <a:cs typeface="Tahoma"/>
              </a:rPr>
              <a:t>a</a:t>
            </a:r>
            <a:r>
              <a:rPr dirty="0" sz="2800" spc="30" b="1">
                <a:latin typeface="Tahoma"/>
                <a:cs typeface="Tahoma"/>
              </a:rPr>
              <a:t>l</a:t>
            </a:r>
            <a:r>
              <a:rPr dirty="0" sz="2800" spc="-155" b="1">
                <a:latin typeface="Tahoma"/>
                <a:cs typeface="Tahoma"/>
              </a:rPr>
              <a:t> </a:t>
            </a:r>
            <a:r>
              <a:rPr dirty="0" sz="2800" spc="-260" b="1">
                <a:latin typeface="Tahoma"/>
                <a:cs typeface="Tahoma"/>
              </a:rPr>
              <a:t>w</a:t>
            </a:r>
            <a:r>
              <a:rPr dirty="0" sz="2800" spc="45" b="1">
                <a:latin typeface="Tahoma"/>
                <a:cs typeface="Tahoma"/>
              </a:rPr>
              <a:t>o</a:t>
            </a:r>
            <a:r>
              <a:rPr dirty="0" sz="2800" spc="-15" b="1">
                <a:latin typeface="Tahoma"/>
                <a:cs typeface="Tahoma"/>
              </a:rPr>
              <a:t>r</a:t>
            </a:r>
            <a:r>
              <a:rPr dirty="0" sz="2800" spc="-155" b="1">
                <a:latin typeface="Tahoma"/>
                <a:cs typeface="Tahoma"/>
              </a:rPr>
              <a:t>k</a:t>
            </a:r>
            <a:r>
              <a:rPr dirty="0" sz="2800" spc="-35" b="1">
                <a:latin typeface="Tahoma"/>
                <a:cs typeface="Tahoma"/>
              </a:rPr>
              <a:t>s</a:t>
            </a:r>
            <a:r>
              <a:rPr dirty="0" sz="2800" spc="-5" b="1">
                <a:latin typeface="Tahoma"/>
                <a:cs typeface="Tahoma"/>
              </a:rPr>
              <a:t>h</a:t>
            </a:r>
            <a:r>
              <a:rPr dirty="0" sz="2800" spc="45" b="1">
                <a:latin typeface="Tahoma"/>
                <a:cs typeface="Tahoma"/>
              </a:rPr>
              <a:t>o</a:t>
            </a:r>
            <a:r>
              <a:rPr dirty="0" sz="2800" spc="65" b="1">
                <a:latin typeface="Tahoma"/>
                <a:cs typeface="Tahoma"/>
              </a:rPr>
              <a:t>p</a:t>
            </a:r>
            <a:endParaRPr sz="2800">
              <a:latin typeface="Tahoma"/>
              <a:cs typeface="Tahom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0975365" y="5514950"/>
            <a:ext cx="5546090" cy="458470"/>
          </a:xfrm>
          <a:prstGeom prst="rect">
            <a:avLst/>
          </a:prstGeom>
        </p:spPr>
        <p:txBody>
          <a:bodyPr wrap="square" lIns="0" tIns="177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dirty="0" sz="2800" spc="5" b="1">
                <a:latin typeface="Tahoma"/>
                <a:cs typeface="Tahoma"/>
              </a:rPr>
              <a:t>Customers</a:t>
            </a:r>
            <a:r>
              <a:rPr dirty="0" sz="2800" spc="-175" b="1">
                <a:latin typeface="Tahoma"/>
                <a:cs typeface="Tahoma"/>
              </a:rPr>
              <a:t> </a:t>
            </a:r>
            <a:r>
              <a:rPr dirty="0" sz="2800" spc="-5" b="1">
                <a:latin typeface="Tahoma"/>
                <a:cs typeface="Tahoma"/>
              </a:rPr>
              <a:t>Personal</a:t>
            </a:r>
            <a:r>
              <a:rPr dirty="0" sz="2800" spc="-175" b="1">
                <a:latin typeface="Tahoma"/>
                <a:cs typeface="Tahoma"/>
              </a:rPr>
              <a:t> </a:t>
            </a:r>
            <a:r>
              <a:rPr dirty="0" sz="2800" spc="5" b="1">
                <a:latin typeface="Tahoma"/>
                <a:cs typeface="Tahoma"/>
              </a:rPr>
              <a:t>dashboard</a:t>
            </a:r>
            <a:endParaRPr sz="2800">
              <a:latin typeface="Tahoma"/>
              <a:cs typeface="Tahom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9971099" y="6465206"/>
            <a:ext cx="8061959" cy="21513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 marL="210185" marR="202565" indent="-635">
              <a:lnSpc>
                <a:spcPct val="116300"/>
              </a:lnSpc>
              <a:spcBef>
                <a:spcPts val="95"/>
              </a:spcBef>
            </a:pPr>
            <a:r>
              <a:rPr dirty="0" sz="3000" spc="-65">
                <a:latin typeface="Verdana"/>
                <a:cs typeface="Verdana"/>
              </a:rPr>
              <a:t>Empowering</a:t>
            </a:r>
            <a:r>
              <a:rPr dirty="0" sz="3000" spc="-320">
                <a:latin typeface="Verdana"/>
                <a:cs typeface="Verdana"/>
              </a:rPr>
              <a:t> </a:t>
            </a:r>
            <a:r>
              <a:rPr dirty="0" sz="3000" spc="-30">
                <a:latin typeface="Verdana"/>
                <a:cs typeface="Verdana"/>
              </a:rPr>
              <a:t>customers</a:t>
            </a:r>
            <a:r>
              <a:rPr dirty="0" sz="3000" spc="-320">
                <a:latin typeface="Verdana"/>
                <a:cs typeface="Verdana"/>
              </a:rPr>
              <a:t> </a:t>
            </a:r>
            <a:r>
              <a:rPr dirty="0" sz="3000" spc="-30">
                <a:latin typeface="Verdana"/>
                <a:cs typeface="Verdana"/>
              </a:rPr>
              <a:t>with</a:t>
            </a:r>
            <a:r>
              <a:rPr dirty="0" sz="3000" spc="-320">
                <a:latin typeface="Verdana"/>
                <a:cs typeface="Verdana"/>
              </a:rPr>
              <a:t> </a:t>
            </a:r>
            <a:r>
              <a:rPr dirty="0" sz="3000" spc="-65">
                <a:latin typeface="Verdana"/>
                <a:cs typeface="Verdana"/>
              </a:rPr>
              <a:t>real-time  </a:t>
            </a:r>
            <a:r>
              <a:rPr dirty="0" sz="3000" spc="-80">
                <a:latin typeface="Verdana"/>
                <a:cs typeface="Verdana"/>
              </a:rPr>
              <a:t>insights,</a:t>
            </a:r>
            <a:r>
              <a:rPr dirty="0" sz="3000" spc="-320">
                <a:latin typeface="Verdana"/>
                <a:cs typeface="Verdana"/>
              </a:rPr>
              <a:t> </a:t>
            </a:r>
            <a:r>
              <a:rPr dirty="0" sz="3000" spc="-30">
                <a:latin typeface="Verdana"/>
                <a:cs typeface="Verdana"/>
              </a:rPr>
              <a:t>personalized</a:t>
            </a:r>
            <a:r>
              <a:rPr dirty="0" sz="3000" spc="-320">
                <a:latin typeface="Verdana"/>
                <a:cs typeface="Verdana"/>
              </a:rPr>
              <a:t> </a:t>
            </a:r>
            <a:r>
              <a:rPr dirty="0" sz="3000" spc="-50">
                <a:latin typeface="Verdana"/>
                <a:cs typeface="Verdana"/>
              </a:rPr>
              <a:t>recommendations,  </a:t>
            </a:r>
            <a:r>
              <a:rPr dirty="0" sz="3000" spc="-35">
                <a:latin typeface="Verdana"/>
                <a:cs typeface="Verdana"/>
              </a:rPr>
              <a:t>and</a:t>
            </a:r>
            <a:r>
              <a:rPr dirty="0" sz="3000" spc="-320">
                <a:latin typeface="Verdana"/>
                <a:cs typeface="Verdana"/>
              </a:rPr>
              <a:t> </a:t>
            </a:r>
            <a:r>
              <a:rPr dirty="0" sz="3000" spc="-70">
                <a:latin typeface="Verdana"/>
                <a:cs typeface="Verdana"/>
              </a:rPr>
              <a:t>seamless</a:t>
            </a:r>
            <a:r>
              <a:rPr dirty="0" sz="3000" spc="-320">
                <a:latin typeface="Verdana"/>
                <a:cs typeface="Verdana"/>
              </a:rPr>
              <a:t> </a:t>
            </a:r>
            <a:r>
              <a:rPr dirty="0" sz="3000" spc="-70">
                <a:latin typeface="Verdana"/>
                <a:cs typeface="Verdana"/>
              </a:rPr>
              <a:t>tracking</a:t>
            </a:r>
            <a:r>
              <a:rPr dirty="0" sz="3000" spc="-320">
                <a:latin typeface="Verdana"/>
                <a:cs typeface="Verdana"/>
              </a:rPr>
              <a:t> </a:t>
            </a:r>
            <a:r>
              <a:rPr dirty="0" sz="3000" spc="30">
                <a:latin typeface="Verdana"/>
                <a:cs typeface="Verdana"/>
              </a:rPr>
              <a:t>for</a:t>
            </a:r>
            <a:r>
              <a:rPr dirty="0" sz="3000" spc="-320">
                <a:latin typeface="Verdana"/>
                <a:cs typeface="Verdana"/>
              </a:rPr>
              <a:t> </a:t>
            </a:r>
            <a:r>
              <a:rPr dirty="0" sz="3000" spc="-130">
                <a:latin typeface="Verdana"/>
                <a:cs typeface="Verdana"/>
              </a:rPr>
              <a:t>a</a:t>
            </a:r>
            <a:r>
              <a:rPr dirty="0" sz="3000" spc="-320">
                <a:latin typeface="Verdana"/>
                <a:cs typeface="Verdana"/>
              </a:rPr>
              <a:t> </a:t>
            </a:r>
            <a:r>
              <a:rPr dirty="0" sz="3000" spc="-10">
                <a:latin typeface="Verdana"/>
                <a:cs typeface="Verdana"/>
              </a:rPr>
              <a:t>delightful</a:t>
            </a:r>
            <a:r>
              <a:rPr dirty="0" sz="3000" spc="-320">
                <a:latin typeface="Verdana"/>
                <a:cs typeface="Verdana"/>
              </a:rPr>
              <a:t> </a:t>
            </a:r>
            <a:r>
              <a:rPr dirty="0" sz="3000" spc="-35">
                <a:latin typeface="Verdana"/>
                <a:cs typeface="Verdana"/>
              </a:rPr>
              <a:t>and</a:t>
            </a:r>
            <a:endParaRPr sz="3000">
              <a:latin typeface="Verdana"/>
              <a:cs typeface="Verdana"/>
            </a:endParaRPr>
          </a:p>
          <a:p>
            <a:pPr algn="ctr">
              <a:lnSpc>
                <a:spcPct val="100000"/>
              </a:lnSpc>
              <a:spcBef>
                <a:spcPts val="585"/>
              </a:spcBef>
            </a:pPr>
            <a:r>
              <a:rPr dirty="0" sz="3000" spc="-30">
                <a:latin typeface="Verdana"/>
                <a:cs typeface="Verdana"/>
              </a:rPr>
              <a:t>customized</a:t>
            </a:r>
            <a:r>
              <a:rPr dirty="0" sz="3000" spc="-320">
                <a:latin typeface="Verdana"/>
                <a:cs typeface="Verdana"/>
              </a:rPr>
              <a:t> </a:t>
            </a:r>
            <a:r>
              <a:rPr dirty="0" sz="3000" spc="-10">
                <a:latin typeface="Verdana"/>
                <a:cs typeface="Verdana"/>
              </a:rPr>
              <a:t>upcycling</a:t>
            </a:r>
            <a:r>
              <a:rPr dirty="0" sz="3000" spc="-320">
                <a:latin typeface="Verdana"/>
                <a:cs typeface="Verdana"/>
              </a:rPr>
              <a:t> </a:t>
            </a:r>
            <a:r>
              <a:rPr dirty="0" sz="3000" spc="-45">
                <a:latin typeface="Verdana"/>
                <a:cs typeface="Verdana"/>
              </a:rPr>
              <a:t>experience</a:t>
            </a:r>
            <a:r>
              <a:rPr dirty="0" sz="3000" spc="-320">
                <a:latin typeface="Verdana"/>
                <a:cs typeface="Verdana"/>
              </a:rPr>
              <a:t> </a:t>
            </a:r>
            <a:r>
              <a:rPr dirty="0" sz="3000" spc="-40">
                <a:latin typeface="Verdana"/>
                <a:cs typeface="Verdana"/>
              </a:rPr>
              <a:t>at</a:t>
            </a:r>
            <a:r>
              <a:rPr dirty="0" sz="3000" spc="-320">
                <a:latin typeface="Verdana"/>
                <a:cs typeface="Verdana"/>
              </a:rPr>
              <a:t> </a:t>
            </a:r>
            <a:r>
              <a:rPr dirty="0" sz="3000" spc="-145">
                <a:latin typeface="Verdana"/>
                <a:cs typeface="Verdana"/>
              </a:rPr>
              <a:t>ReTex."</a:t>
            </a:r>
            <a:endParaRPr sz="3000">
              <a:latin typeface="Verdana"/>
              <a:cs typeface="Verdan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100596" y="6469871"/>
            <a:ext cx="7705725" cy="21590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 marL="12065" marR="5080" indent="93345">
              <a:lnSpc>
                <a:spcPct val="116700"/>
              </a:lnSpc>
              <a:spcBef>
                <a:spcPts val="95"/>
              </a:spcBef>
            </a:pPr>
            <a:r>
              <a:rPr dirty="0" sz="3000" spc="-110">
                <a:latin typeface="Verdana"/>
                <a:cs typeface="Verdana"/>
              </a:rPr>
              <a:t>ReTex's</a:t>
            </a:r>
            <a:r>
              <a:rPr dirty="0" sz="3000" spc="-320">
                <a:latin typeface="Verdana"/>
                <a:cs typeface="Verdana"/>
              </a:rPr>
              <a:t> </a:t>
            </a:r>
            <a:r>
              <a:rPr dirty="0" sz="3000" spc="-30">
                <a:latin typeface="Verdana"/>
                <a:cs typeface="Verdana"/>
              </a:rPr>
              <a:t>virtual</a:t>
            </a:r>
            <a:r>
              <a:rPr dirty="0" sz="3000" spc="-320">
                <a:latin typeface="Verdana"/>
                <a:cs typeface="Verdana"/>
              </a:rPr>
              <a:t> </a:t>
            </a:r>
            <a:r>
              <a:rPr dirty="0" sz="3000" spc="-55">
                <a:latin typeface="Verdana"/>
                <a:cs typeface="Verdana"/>
              </a:rPr>
              <a:t>workshops</a:t>
            </a:r>
            <a:r>
              <a:rPr dirty="0" sz="3000" spc="-320">
                <a:latin typeface="Verdana"/>
                <a:cs typeface="Verdana"/>
              </a:rPr>
              <a:t> </a:t>
            </a:r>
            <a:r>
              <a:rPr dirty="0" sz="3000" spc="-5">
                <a:latin typeface="Verdana"/>
                <a:cs typeface="Verdana"/>
              </a:rPr>
              <a:t>will</a:t>
            </a:r>
            <a:r>
              <a:rPr dirty="0" sz="3000" spc="-320">
                <a:latin typeface="Verdana"/>
                <a:cs typeface="Verdana"/>
              </a:rPr>
              <a:t> </a:t>
            </a:r>
            <a:r>
              <a:rPr dirty="0" sz="3000" spc="-5">
                <a:latin typeface="Verdana"/>
                <a:cs typeface="Verdana"/>
              </a:rPr>
              <a:t>provide  </a:t>
            </a:r>
            <a:r>
              <a:rPr dirty="0" sz="3000" spc="-40">
                <a:latin typeface="Verdana"/>
                <a:cs typeface="Verdana"/>
              </a:rPr>
              <a:t>valuable</a:t>
            </a:r>
            <a:r>
              <a:rPr dirty="0" sz="3000" spc="-320">
                <a:latin typeface="Verdana"/>
                <a:cs typeface="Verdana"/>
              </a:rPr>
              <a:t> </a:t>
            </a:r>
            <a:r>
              <a:rPr dirty="0" sz="3000" spc="-10">
                <a:latin typeface="Verdana"/>
                <a:cs typeface="Verdana"/>
              </a:rPr>
              <a:t>upcycling</a:t>
            </a:r>
            <a:r>
              <a:rPr dirty="0" sz="3000" spc="-320">
                <a:latin typeface="Verdana"/>
                <a:cs typeface="Verdana"/>
              </a:rPr>
              <a:t> </a:t>
            </a:r>
            <a:r>
              <a:rPr dirty="0" sz="3000" spc="-90">
                <a:latin typeface="Verdana"/>
                <a:cs typeface="Verdana"/>
              </a:rPr>
              <a:t>skills,</a:t>
            </a:r>
            <a:r>
              <a:rPr dirty="0" sz="3000" spc="-320">
                <a:latin typeface="Verdana"/>
                <a:cs typeface="Verdana"/>
              </a:rPr>
              <a:t> </a:t>
            </a:r>
            <a:r>
              <a:rPr dirty="0" sz="3000" spc="-30">
                <a:latin typeface="Verdana"/>
                <a:cs typeface="Verdana"/>
              </a:rPr>
              <a:t>fostering  </a:t>
            </a:r>
            <a:r>
              <a:rPr dirty="0" sz="3000" spc="-5">
                <a:latin typeface="Verdana"/>
                <a:cs typeface="Verdana"/>
              </a:rPr>
              <a:t>economic</a:t>
            </a:r>
            <a:r>
              <a:rPr dirty="0" sz="3000" spc="-320">
                <a:latin typeface="Verdana"/>
                <a:cs typeface="Verdana"/>
              </a:rPr>
              <a:t> </a:t>
            </a:r>
            <a:r>
              <a:rPr dirty="0" sz="3000" spc="-10">
                <a:latin typeface="Verdana"/>
                <a:cs typeface="Verdana"/>
              </a:rPr>
              <a:t>independence</a:t>
            </a:r>
            <a:r>
              <a:rPr dirty="0" sz="3000" spc="-320">
                <a:latin typeface="Verdana"/>
                <a:cs typeface="Verdana"/>
              </a:rPr>
              <a:t> </a:t>
            </a:r>
            <a:r>
              <a:rPr dirty="0" sz="3000" spc="-40">
                <a:latin typeface="Verdana"/>
                <a:cs typeface="Verdana"/>
              </a:rPr>
              <a:t>and</a:t>
            </a:r>
            <a:r>
              <a:rPr dirty="0" sz="3000" spc="-320">
                <a:latin typeface="Verdana"/>
                <a:cs typeface="Verdana"/>
              </a:rPr>
              <a:t> </a:t>
            </a:r>
            <a:r>
              <a:rPr dirty="0" sz="3000" spc="-60">
                <a:latin typeface="Verdana"/>
                <a:cs typeface="Verdana"/>
              </a:rPr>
              <a:t>empowering  </a:t>
            </a:r>
            <a:r>
              <a:rPr dirty="0" sz="3000" spc="-70">
                <a:latin typeface="Verdana"/>
                <a:cs typeface="Verdana"/>
              </a:rPr>
              <a:t>women</a:t>
            </a:r>
            <a:r>
              <a:rPr dirty="0" sz="3000" spc="-320">
                <a:latin typeface="Verdana"/>
                <a:cs typeface="Verdana"/>
              </a:rPr>
              <a:t> </a:t>
            </a:r>
            <a:r>
              <a:rPr dirty="0" sz="3000" spc="30">
                <a:latin typeface="Verdana"/>
                <a:cs typeface="Verdana"/>
              </a:rPr>
              <a:t>for</a:t>
            </a:r>
            <a:r>
              <a:rPr dirty="0" sz="3000" spc="-320">
                <a:latin typeface="Verdana"/>
                <a:cs typeface="Verdana"/>
              </a:rPr>
              <a:t> </a:t>
            </a:r>
            <a:r>
              <a:rPr dirty="0" sz="3000" spc="-135">
                <a:latin typeface="Verdana"/>
                <a:cs typeface="Verdana"/>
              </a:rPr>
              <a:t>a</a:t>
            </a:r>
            <a:r>
              <a:rPr dirty="0" sz="3000" spc="-320">
                <a:latin typeface="Verdana"/>
                <a:cs typeface="Verdana"/>
              </a:rPr>
              <a:t> </a:t>
            </a:r>
            <a:r>
              <a:rPr dirty="0" sz="3000" spc="-40">
                <a:latin typeface="Verdana"/>
                <a:cs typeface="Verdana"/>
              </a:rPr>
              <a:t>brighter</a:t>
            </a:r>
            <a:r>
              <a:rPr dirty="0" sz="3000" spc="-320">
                <a:latin typeface="Verdana"/>
                <a:cs typeface="Verdana"/>
              </a:rPr>
              <a:t> </a:t>
            </a:r>
            <a:r>
              <a:rPr dirty="0" sz="3000" spc="-65">
                <a:latin typeface="Verdana"/>
                <a:cs typeface="Verdana"/>
              </a:rPr>
              <a:t>future."</a:t>
            </a:r>
            <a:endParaRPr sz="30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096650" y="442448"/>
            <a:ext cx="3438524" cy="252412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412267" y="511584"/>
            <a:ext cx="3162299" cy="238124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544007" y="3663197"/>
            <a:ext cx="2352675" cy="228599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3699745" y="3675792"/>
            <a:ext cx="3219449" cy="260032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3699735" y="6753775"/>
            <a:ext cx="4031246" cy="2834458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0096696" y="6756272"/>
            <a:ext cx="3248024" cy="285749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27745" y="498092"/>
            <a:ext cx="6239285" cy="2095499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2564526" y="587915"/>
            <a:ext cx="3971925" cy="10922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000" spc="-570">
                <a:solidFill>
                  <a:srgbClr val="E7EBF1"/>
                </a:solidFill>
              </a:rPr>
              <a:t>P</a:t>
            </a:r>
            <a:r>
              <a:rPr dirty="0" sz="7000" spc="-530">
                <a:solidFill>
                  <a:srgbClr val="E7EBF1"/>
                </a:solidFill>
              </a:rPr>
              <a:t>r</a:t>
            </a:r>
            <a:r>
              <a:rPr dirty="0" sz="7000" spc="-430">
                <a:solidFill>
                  <a:srgbClr val="E7EBF1"/>
                </a:solidFill>
              </a:rPr>
              <a:t>o</a:t>
            </a:r>
            <a:r>
              <a:rPr dirty="0" sz="7000" spc="-385">
                <a:solidFill>
                  <a:srgbClr val="E7EBF1"/>
                </a:solidFill>
              </a:rPr>
              <a:t>d</a:t>
            </a:r>
            <a:r>
              <a:rPr dirty="0" sz="7000" spc="-635">
                <a:solidFill>
                  <a:srgbClr val="E7EBF1"/>
                </a:solidFill>
              </a:rPr>
              <a:t>u</a:t>
            </a:r>
            <a:r>
              <a:rPr dirty="0" sz="7000" spc="-240">
                <a:solidFill>
                  <a:srgbClr val="E7EBF1"/>
                </a:solidFill>
              </a:rPr>
              <a:t>c</a:t>
            </a:r>
            <a:r>
              <a:rPr dirty="0" sz="7000" spc="-265">
                <a:solidFill>
                  <a:srgbClr val="E7EBF1"/>
                </a:solidFill>
              </a:rPr>
              <a:t>t</a:t>
            </a:r>
            <a:r>
              <a:rPr dirty="0" sz="7000" spc="-680">
                <a:solidFill>
                  <a:srgbClr val="E7EBF1"/>
                </a:solidFill>
              </a:rPr>
              <a:t>s</a:t>
            </a:r>
            <a:endParaRPr sz="7000"/>
          </a:p>
        </p:txBody>
      </p:sp>
      <p:sp>
        <p:nvSpPr>
          <p:cNvPr id="10" name="object 10"/>
          <p:cNvSpPr txBox="1"/>
          <p:nvPr/>
        </p:nvSpPr>
        <p:spPr>
          <a:xfrm>
            <a:off x="2782659" y="1868258"/>
            <a:ext cx="1813560" cy="4978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100" spc="-60">
                <a:solidFill>
                  <a:srgbClr val="FFFFFF"/>
                </a:solidFill>
                <a:latin typeface="Verdana"/>
                <a:cs typeface="Verdana"/>
              </a:rPr>
              <a:t>Overview</a:t>
            </a:r>
            <a:endParaRPr sz="3100">
              <a:latin typeface="Verdana"/>
              <a:cs typeface="Verdana"/>
            </a:endParaRPr>
          </a:p>
        </p:txBody>
      </p:sp>
      <p:pic>
        <p:nvPicPr>
          <p:cNvPr id="11" name="object 11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019388" y="4700754"/>
            <a:ext cx="125466" cy="125466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019388" y="5431125"/>
            <a:ext cx="125466" cy="125466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019388" y="6176692"/>
            <a:ext cx="125466" cy="125466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019388" y="6902117"/>
            <a:ext cx="125466" cy="125466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997382" y="3644534"/>
            <a:ext cx="7228840" cy="353441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2800" spc="-204" b="1">
                <a:solidFill>
                  <a:srgbClr val="16619D"/>
                </a:solidFill>
                <a:latin typeface="Verdana"/>
                <a:cs typeface="Verdana"/>
              </a:rPr>
              <a:t>F</a:t>
            </a:r>
            <a:r>
              <a:rPr dirty="0" sz="2800" spc="-195" b="1">
                <a:solidFill>
                  <a:srgbClr val="16619D"/>
                </a:solidFill>
                <a:latin typeface="Verdana"/>
                <a:cs typeface="Verdana"/>
              </a:rPr>
              <a:t>E</a:t>
            </a:r>
            <a:r>
              <a:rPr dirty="0" sz="2800" spc="-225" b="1">
                <a:solidFill>
                  <a:srgbClr val="16619D"/>
                </a:solidFill>
                <a:latin typeface="Verdana"/>
                <a:cs typeface="Verdana"/>
              </a:rPr>
              <a:t>A</a:t>
            </a:r>
            <a:r>
              <a:rPr dirty="0" sz="2800" spc="-254" b="1">
                <a:solidFill>
                  <a:srgbClr val="16619D"/>
                </a:solidFill>
                <a:latin typeface="Verdana"/>
                <a:cs typeface="Verdana"/>
              </a:rPr>
              <a:t>T</a:t>
            </a:r>
            <a:r>
              <a:rPr dirty="0" sz="2800" spc="-155" b="1">
                <a:solidFill>
                  <a:srgbClr val="16619D"/>
                </a:solidFill>
                <a:latin typeface="Verdana"/>
                <a:cs typeface="Verdana"/>
              </a:rPr>
              <a:t>U</a:t>
            </a:r>
            <a:r>
              <a:rPr dirty="0" sz="2800" spc="-320" b="1">
                <a:solidFill>
                  <a:srgbClr val="16619D"/>
                </a:solidFill>
                <a:latin typeface="Verdana"/>
                <a:cs typeface="Verdana"/>
              </a:rPr>
              <a:t>R</a:t>
            </a:r>
            <a:r>
              <a:rPr dirty="0" sz="2800" spc="-195" b="1">
                <a:solidFill>
                  <a:srgbClr val="16619D"/>
                </a:solidFill>
                <a:latin typeface="Verdana"/>
                <a:cs typeface="Verdana"/>
              </a:rPr>
              <a:t>E</a:t>
            </a:r>
            <a:r>
              <a:rPr dirty="0" sz="2800" spc="-270" b="1">
                <a:solidFill>
                  <a:srgbClr val="16619D"/>
                </a:solidFill>
                <a:latin typeface="Verdana"/>
                <a:cs typeface="Verdana"/>
              </a:rPr>
              <a:t>S</a:t>
            </a:r>
            <a:r>
              <a:rPr dirty="0" sz="2800" spc="-295" b="1">
                <a:solidFill>
                  <a:srgbClr val="16619D"/>
                </a:solidFill>
                <a:latin typeface="Verdana"/>
                <a:cs typeface="Verdana"/>
              </a:rPr>
              <a:t> </a:t>
            </a:r>
            <a:r>
              <a:rPr dirty="0" sz="2800" spc="-200" b="1">
                <a:solidFill>
                  <a:srgbClr val="16619D"/>
                </a:solidFill>
                <a:latin typeface="Verdana"/>
                <a:cs typeface="Verdana"/>
              </a:rPr>
              <a:t>O</a:t>
            </a:r>
            <a:r>
              <a:rPr dirty="0" sz="2800" spc="-200" b="1">
                <a:solidFill>
                  <a:srgbClr val="16619D"/>
                </a:solidFill>
                <a:latin typeface="Verdana"/>
                <a:cs typeface="Verdana"/>
              </a:rPr>
              <a:t>F</a:t>
            </a:r>
            <a:r>
              <a:rPr dirty="0" sz="2800" spc="-295" b="1">
                <a:solidFill>
                  <a:srgbClr val="16619D"/>
                </a:solidFill>
                <a:latin typeface="Verdana"/>
                <a:cs typeface="Verdana"/>
              </a:rPr>
              <a:t> </a:t>
            </a:r>
            <a:r>
              <a:rPr dirty="0" sz="2800" spc="-200" b="1">
                <a:solidFill>
                  <a:srgbClr val="16619D"/>
                </a:solidFill>
                <a:latin typeface="Verdana"/>
                <a:cs typeface="Verdana"/>
              </a:rPr>
              <a:t>O</a:t>
            </a:r>
            <a:r>
              <a:rPr dirty="0" sz="2800" spc="-155" b="1">
                <a:solidFill>
                  <a:srgbClr val="16619D"/>
                </a:solidFill>
                <a:latin typeface="Verdana"/>
                <a:cs typeface="Verdana"/>
              </a:rPr>
              <a:t>U</a:t>
            </a:r>
            <a:r>
              <a:rPr dirty="0" sz="2800" spc="-315" b="1">
                <a:solidFill>
                  <a:srgbClr val="16619D"/>
                </a:solidFill>
                <a:latin typeface="Verdana"/>
                <a:cs typeface="Verdana"/>
              </a:rPr>
              <a:t>R</a:t>
            </a:r>
            <a:r>
              <a:rPr dirty="0" sz="2800" spc="-295" b="1">
                <a:solidFill>
                  <a:srgbClr val="16619D"/>
                </a:solidFill>
                <a:latin typeface="Verdana"/>
                <a:cs typeface="Verdana"/>
              </a:rPr>
              <a:t> </a:t>
            </a:r>
            <a:r>
              <a:rPr dirty="0" sz="2800" spc="-225" b="1">
                <a:solidFill>
                  <a:srgbClr val="16619D"/>
                </a:solidFill>
                <a:latin typeface="Verdana"/>
                <a:cs typeface="Verdana"/>
              </a:rPr>
              <a:t>P</a:t>
            </a:r>
            <a:r>
              <a:rPr dirty="0" sz="2800" spc="-320" b="1">
                <a:solidFill>
                  <a:srgbClr val="16619D"/>
                </a:solidFill>
                <a:latin typeface="Verdana"/>
                <a:cs typeface="Verdana"/>
              </a:rPr>
              <a:t>R</a:t>
            </a:r>
            <a:r>
              <a:rPr dirty="0" sz="2800" spc="-200" b="1">
                <a:solidFill>
                  <a:srgbClr val="16619D"/>
                </a:solidFill>
                <a:latin typeface="Verdana"/>
                <a:cs typeface="Verdana"/>
              </a:rPr>
              <a:t>O</a:t>
            </a:r>
            <a:r>
              <a:rPr dirty="0" sz="2800" spc="-185" b="1">
                <a:solidFill>
                  <a:srgbClr val="16619D"/>
                </a:solidFill>
                <a:latin typeface="Verdana"/>
                <a:cs typeface="Verdana"/>
              </a:rPr>
              <a:t>D</a:t>
            </a:r>
            <a:r>
              <a:rPr dirty="0" sz="2800" spc="-155" b="1">
                <a:solidFill>
                  <a:srgbClr val="16619D"/>
                </a:solidFill>
                <a:latin typeface="Verdana"/>
                <a:cs typeface="Verdana"/>
              </a:rPr>
              <a:t>U</a:t>
            </a:r>
            <a:r>
              <a:rPr dirty="0" sz="2800" spc="-65" b="1">
                <a:solidFill>
                  <a:srgbClr val="16619D"/>
                </a:solidFill>
                <a:latin typeface="Verdana"/>
                <a:cs typeface="Verdana"/>
              </a:rPr>
              <a:t>C</a:t>
            </a:r>
            <a:r>
              <a:rPr dirty="0" sz="2800" spc="-250" b="1">
                <a:solidFill>
                  <a:srgbClr val="16619D"/>
                </a:solidFill>
                <a:latin typeface="Verdana"/>
                <a:cs typeface="Verdana"/>
              </a:rPr>
              <a:t>T</a:t>
            </a:r>
            <a:r>
              <a:rPr dirty="0" sz="2800" spc="-295" b="1">
                <a:solidFill>
                  <a:srgbClr val="16619D"/>
                </a:solidFill>
                <a:latin typeface="Verdana"/>
                <a:cs typeface="Verdana"/>
              </a:rPr>
              <a:t> </a:t>
            </a:r>
            <a:r>
              <a:rPr dirty="0" sz="2800" spc="-320" b="1">
                <a:solidFill>
                  <a:srgbClr val="16619D"/>
                </a:solidFill>
                <a:latin typeface="Verdana"/>
                <a:cs typeface="Verdana"/>
              </a:rPr>
              <a:t>R</a:t>
            </a:r>
            <a:r>
              <a:rPr dirty="0" sz="2800" spc="-225" b="1">
                <a:solidFill>
                  <a:srgbClr val="16619D"/>
                </a:solidFill>
                <a:latin typeface="Verdana"/>
                <a:cs typeface="Verdana"/>
              </a:rPr>
              <a:t>A</a:t>
            </a:r>
            <a:r>
              <a:rPr dirty="0" sz="2800" spc="-180" b="1">
                <a:solidFill>
                  <a:srgbClr val="16619D"/>
                </a:solidFill>
                <a:latin typeface="Verdana"/>
                <a:cs typeface="Verdana"/>
              </a:rPr>
              <a:t>N</a:t>
            </a:r>
            <a:r>
              <a:rPr dirty="0" sz="2800" spc="-185" b="1">
                <a:solidFill>
                  <a:srgbClr val="16619D"/>
                </a:solidFill>
                <a:latin typeface="Verdana"/>
                <a:cs typeface="Verdana"/>
              </a:rPr>
              <a:t>G</a:t>
            </a:r>
            <a:r>
              <a:rPr dirty="0" sz="2800" spc="-195" b="1">
                <a:solidFill>
                  <a:srgbClr val="16619D"/>
                </a:solidFill>
                <a:latin typeface="Verdana"/>
                <a:cs typeface="Verdana"/>
              </a:rPr>
              <a:t>E</a:t>
            </a:r>
            <a:r>
              <a:rPr dirty="0" sz="2800" spc="-270" b="1">
                <a:solidFill>
                  <a:srgbClr val="16619D"/>
                </a:solidFill>
                <a:latin typeface="Verdana"/>
                <a:cs typeface="Verdana"/>
              </a:rPr>
              <a:t>S</a:t>
            </a:r>
            <a:endParaRPr sz="2800">
              <a:latin typeface="Verdana"/>
              <a:cs typeface="Verdana"/>
            </a:endParaRPr>
          </a:p>
          <a:p>
            <a:pPr marL="327025" marR="1664335">
              <a:lnSpc>
                <a:spcPct val="171200"/>
              </a:lnSpc>
              <a:spcBef>
                <a:spcPts val="1170"/>
              </a:spcBef>
            </a:pPr>
            <a:r>
              <a:rPr dirty="0" sz="2800" spc="-25">
                <a:solidFill>
                  <a:srgbClr val="00385D"/>
                </a:solidFill>
                <a:latin typeface="Verdana"/>
                <a:cs typeface="Verdana"/>
              </a:rPr>
              <a:t>Promoting</a:t>
            </a:r>
            <a:r>
              <a:rPr dirty="0" sz="2800" spc="-300">
                <a:solidFill>
                  <a:srgbClr val="00385D"/>
                </a:solidFill>
                <a:latin typeface="Verdana"/>
                <a:cs typeface="Verdana"/>
              </a:rPr>
              <a:t> </a:t>
            </a:r>
            <a:r>
              <a:rPr dirty="0" sz="2800" spc="-40">
                <a:solidFill>
                  <a:srgbClr val="00385D"/>
                </a:solidFill>
                <a:latin typeface="Verdana"/>
                <a:cs typeface="Verdana"/>
              </a:rPr>
              <a:t>sustainable</a:t>
            </a:r>
            <a:r>
              <a:rPr dirty="0" sz="2800" spc="-295">
                <a:solidFill>
                  <a:srgbClr val="00385D"/>
                </a:solidFill>
                <a:latin typeface="Verdana"/>
                <a:cs typeface="Verdana"/>
              </a:rPr>
              <a:t> </a:t>
            </a:r>
            <a:r>
              <a:rPr dirty="0" sz="2800" spc="-25">
                <a:solidFill>
                  <a:srgbClr val="00385D"/>
                </a:solidFill>
                <a:latin typeface="Verdana"/>
                <a:cs typeface="Verdana"/>
              </a:rPr>
              <a:t>fashion </a:t>
            </a:r>
            <a:r>
              <a:rPr dirty="0" sz="2800" spc="-969">
                <a:solidFill>
                  <a:srgbClr val="00385D"/>
                </a:solidFill>
                <a:latin typeface="Verdana"/>
                <a:cs typeface="Verdana"/>
              </a:rPr>
              <a:t> </a:t>
            </a:r>
            <a:r>
              <a:rPr dirty="0" sz="2800" spc="5">
                <a:solidFill>
                  <a:srgbClr val="00385D"/>
                </a:solidFill>
                <a:latin typeface="Verdana"/>
                <a:cs typeface="Verdana"/>
              </a:rPr>
              <a:t>C</a:t>
            </a:r>
            <a:r>
              <a:rPr dirty="0" sz="2800" spc="-125">
                <a:solidFill>
                  <a:srgbClr val="00385D"/>
                </a:solidFill>
                <a:latin typeface="Verdana"/>
                <a:cs typeface="Verdana"/>
              </a:rPr>
              <a:t>a</a:t>
            </a:r>
            <a:r>
              <a:rPr dirty="0" sz="2800" spc="-35">
                <a:solidFill>
                  <a:srgbClr val="00385D"/>
                </a:solidFill>
                <a:latin typeface="Verdana"/>
                <a:cs typeface="Verdana"/>
              </a:rPr>
              <a:t>rr</a:t>
            </a:r>
            <a:r>
              <a:rPr dirty="0" sz="2800" spc="-70">
                <a:solidFill>
                  <a:srgbClr val="00385D"/>
                </a:solidFill>
                <a:latin typeface="Verdana"/>
                <a:cs typeface="Verdana"/>
              </a:rPr>
              <a:t>y</a:t>
            </a:r>
            <a:r>
              <a:rPr dirty="0" sz="2800" spc="-25">
                <a:solidFill>
                  <a:srgbClr val="00385D"/>
                </a:solidFill>
                <a:latin typeface="Verdana"/>
                <a:cs typeface="Verdana"/>
              </a:rPr>
              <a:t>i</a:t>
            </a:r>
            <a:r>
              <a:rPr dirty="0" sz="2800" spc="-35">
                <a:solidFill>
                  <a:srgbClr val="00385D"/>
                </a:solidFill>
                <a:latin typeface="Verdana"/>
                <a:cs typeface="Verdana"/>
              </a:rPr>
              <a:t>n</a:t>
            </a:r>
            <a:r>
              <a:rPr dirty="0" sz="2800" spc="-195">
                <a:solidFill>
                  <a:srgbClr val="00385D"/>
                </a:solidFill>
                <a:latin typeface="Verdana"/>
                <a:cs typeface="Verdana"/>
              </a:rPr>
              <a:t>g</a:t>
            </a:r>
            <a:r>
              <a:rPr dirty="0" sz="2800" spc="-300">
                <a:solidFill>
                  <a:srgbClr val="00385D"/>
                </a:solidFill>
                <a:latin typeface="Verdana"/>
                <a:cs typeface="Verdana"/>
              </a:rPr>
              <a:t> </a:t>
            </a:r>
            <a:r>
              <a:rPr dirty="0" sz="2800" spc="10">
                <a:solidFill>
                  <a:srgbClr val="00385D"/>
                </a:solidFill>
                <a:latin typeface="Verdana"/>
                <a:cs typeface="Verdana"/>
              </a:rPr>
              <a:t>H</a:t>
            </a:r>
            <a:r>
              <a:rPr dirty="0" sz="2800" spc="-60">
                <a:solidFill>
                  <a:srgbClr val="00385D"/>
                </a:solidFill>
                <a:latin typeface="Verdana"/>
                <a:cs typeface="Verdana"/>
              </a:rPr>
              <a:t>e</a:t>
            </a:r>
            <a:r>
              <a:rPr dirty="0" sz="2800" spc="-35">
                <a:solidFill>
                  <a:srgbClr val="00385D"/>
                </a:solidFill>
                <a:latin typeface="Verdana"/>
                <a:cs typeface="Verdana"/>
              </a:rPr>
              <a:t>r</a:t>
            </a:r>
            <a:r>
              <a:rPr dirty="0" sz="2800" spc="-25">
                <a:solidFill>
                  <a:srgbClr val="00385D"/>
                </a:solidFill>
                <a:latin typeface="Verdana"/>
                <a:cs typeface="Verdana"/>
              </a:rPr>
              <a:t>i</a:t>
            </a:r>
            <a:r>
              <a:rPr dirty="0" sz="2800" spc="40">
                <a:solidFill>
                  <a:srgbClr val="00385D"/>
                </a:solidFill>
                <a:latin typeface="Verdana"/>
                <a:cs typeface="Verdana"/>
              </a:rPr>
              <a:t>t</a:t>
            </a:r>
            <a:r>
              <a:rPr dirty="0" sz="2800" spc="-125">
                <a:solidFill>
                  <a:srgbClr val="00385D"/>
                </a:solidFill>
                <a:latin typeface="Verdana"/>
                <a:cs typeface="Verdana"/>
              </a:rPr>
              <a:t>a</a:t>
            </a:r>
            <a:r>
              <a:rPr dirty="0" sz="2800" spc="-200">
                <a:solidFill>
                  <a:srgbClr val="00385D"/>
                </a:solidFill>
                <a:latin typeface="Verdana"/>
                <a:cs typeface="Verdana"/>
              </a:rPr>
              <a:t>g</a:t>
            </a:r>
            <a:r>
              <a:rPr dirty="0" sz="2800" spc="-55">
                <a:solidFill>
                  <a:srgbClr val="00385D"/>
                </a:solidFill>
                <a:latin typeface="Verdana"/>
                <a:cs typeface="Verdana"/>
              </a:rPr>
              <a:t>e</a:t>
            </a:r>
            <a:endParaRPr sz="2800">
              <a:latin typeface="Verdana"/>
              <a:cs typeface="Verdana"/>
            </a:endParaRPr>
          </a:p>
          <a:p>
            <a:pPr marL="327025">
              <a:lnSpc>
                <a:spcPct val="100000"/>
              </a:lnSpc>
              <a:spcBef>
                <a:spcPts val="2510"/>
              </a:spcBef>
            </a:pPr>
            <a:r>
              <a:rPr dirty="0" sz="2800" spc="-85">
                <a:solidFill>
                  <a:srgbClr val="00385D"/>
                </a:solidFill>
                <a:latin typeface="Verdana"/>
                <a:cs typeface="Verdana"/>
              </a:rPr>
              <a:t>E</a:t>
            </a:r>
            <a:r>
              <a:rPr dirty="0" sz="2800" spc="95">
                <a:solidFill>
                  <a:srgbClr val="00385D"/>
                </a:solidFill>
                <a:latin typeface="Verdana"/>
                <a:cs typeface="Verdana"/>
              </a:rPr>
              <a:t>c</a:t>
            </a:r>
            <a:r>
              <a:rPr dirty="0" sz="2800" spc="30">
                <a:solidFill>
                  <a:srgbClr val="00385D"/>
                </a:solidFill>
                <a:latin typeface="Verdana"/>
                <a:cs typeface="Verdana"/>
              </a:rPr>
              <a:t>o</a:t>
            </a:r>
            <a:r>
              <a:rPr dirty="0" sz="2800" spc="-215">
                <a:solidFill>
                  <a:srgbClr val="00385D"/>
                </a:solidFill>
                <a:latin typeface="Verdana"/>
                <a:cs typeface="Verdana"/>
              </a:rPr>
              <a:t>-</a:t>
            </a:r>
            <a:r>
              <a:rPr dirty="0" sz="2800" spc="-25">
                <a:solidFill>
                  <a:srgbClr val="00385D"/>
                </a:solidFill>
                <a:latin typeface="Verdana"/>
                <a:cs typeface="Verdana"/>
              </a:rPr>
              <a:t>F</a:t>
            </a:r>
            <a:r>
              <a:rPr dirty="0" sz="2800" spc="-35">
                <a:solidFill>
                  <a:srgbClr val="00385D"/>
                </a:solidFill>
                <a:latin typeface="Verdana"/>
                <a:cs typeface="Verdana"/>
              </a:rPr>
              <a:t>r</a:t>
            </a:r>
            <a:r>
              <a:rPr dirty="0" sz="2800" spc="-25">
                <a:solidFill>
                  <a:srgbClr val="00385D"/>
                </a:solidFill>
                <a:latin typeface="Verdana"/>
                <a:cs typeface="Verdana"/>
              </a:rPr>
              <a:t>i</a:t>
            </a:r>
            <a:r>
              <a:rPr dirty="0" sz="2800" spc="-60">
                <a:solidFill>
                  <a:srgbClr val="00385D"/>
                </a:solidFill>
                <a:latin typeface="Verdana"/>
                <a:cs typeface="Verdana"/>
              </a:rPr>
              <a:t>e</a:t>
            </a:r>
            <a:r>
              <a:rPr dirty="0" sz="2800" spc="-35">
                <a:solidFill>
                  <a:srgbClr val="00385D"/>
                </a:solidFill>
                <a:latin typeface="Verdana"/>
                <a:cs typeface="Verdana"/>
              </a:rPr>
              <a:t>n</a:t>
            </a:r>
            <a:r>
              <a:rPr dirty="0" sz="2800" spc="55">
                <a:solidFill>
                  <a:srgbClr val="00385D"/>
                </a:solidFill>
                <a:latin typeface="Verdana"/>
                <a:cs typeface="Verdana"/>
              </a:rPr>
              <a:t>d</a:t>
            </a:r>
            <a:r>
              <a:rPr dirty="0" sz="2800" spc="45">
                <a:solidFill>
                  <a:srgbClr val="00385D"/>
                </a:solidFill>
                <a:latin typeface="Verdana"/>
                <a:cs typeface="Verdana"/>
              </a:rPr>
              <a:t>l</a:t>
            </a:r>
            <a:r>
              <a:rPr dirty="0" sz="2800" spc="-65">
                <a:solidFill>
                  <a:srgbClr val="00385D"/>
                </a:solidFill>
                <a:latin typeface="Verdana"/>
                <a:cs typeface="Verdana"/>
              </a:rPr>
              <a:t>y</a:t>
            </a:r>
            <a:r>
              <a:rPr dirty="0" sz="2800" spc="-300">
                <a:solidFill>
                  <a:srgbClr val="00385D"/>
                </a:solidFill>
                <a:latin typeface="Verdana"/>
                <a:cs typeface="Verdana"/>
              </a:rPr>
              <a:t> </a:t>
            </a:r>
            <a:r>
              <a:rPr dirty="0" sz="2800" spc="135">
                <a:solidFill>
                  <a:srgbClr val="00385D"/>
                </a:solidFill>
                <a:latin typeface="Verdana"/>
                <a:cs typeface="Verdana"/>
              </a:rPr>
              <a:t>P</a:t>
            </a:r>
            <a:r>
              <a:rPr dirty="0" sz="2800" spc="-125">
                <a:solidFill>
                  <a:srgbClr val="00385D"/>
                </a:solidFill>
                <a:latin typeface="Verdana"/>
                <a:cs typeface="Verdana"/>
              </a:rPr>
              <a:t>a</a:t>
            </a:r>
            <a:r>
              <a:rPr dirty="0" sz="2800" spc="95">
                <a:solidFill>
                  <a:srgbClr val="00385D"/>
                </a:solidFill>
                <a:latin typeface="Verdana"/>
                <a:cs typeface="Verdana"/>
              </a:rPr>
              <a:t>c</a:t>
            </a:r>
            <a:r>
              <a:rPr dirty="0" sz="2800" spc="-254">
                <a:solidFill>
                  <a:srgbClr val="00385D"/>
                </a:solidFill>
                <a:latin typeface="Verdana"/>
                <a:cs typeface="Verdana"/>
              </a:rPr>
              <a:t>k</a:t>
            </a:r>
            <a:r>
              <a:rPr dirty="0" sz="2800" spc="-125">
                <a:solidFill>
                  <a:srgbClr val="00385D"/>
                </a:solidFill>
                <a:latin typeface="Verdana"/>
                <a:cs typeface="Verdana"/>
              </a:rPr>
              <a:t>a</a:t>
            </a:r>
            <a:r>
              <a:rPr dirty="0" sz="2800" spc="-200">
                <a:solidFill>
                  <a:srgbClr val="00385D"/>
                </a:solidFill>
                <a:latin typeface="Verdana"/>
                <a:cs typeface="Verdana"/>
              </a:rPr>
              <a:t>g</a:t>
            </a:r>
            <a:r>
              <a:rPr dirty="0" sz="2800" spc="-25">
                <a:solidFill>
                  <a:srgbClr val="00385D"/>
                </a:solidFill>
                <a:latin typeface="Verdana"/>
                <a:cs typeface="Verdana"/>
              </a:rPr>
              <a:t>i</a:t>
            </a:r>
            <a:r>
              <a:rPr dirty="0" sz="2800" spc="-35">
                <a:solidFill>
                  <a:srgbClr val="00385D"/>
                </a:solidFill>
                <a:latin typeface="Verdana"/>
                <a:cs typeface="Verdana"/>
              </a:rPr>
              <a:t>n</a:t>
            </a:r>
            <a:r>
              <a:rPr dirty="0" sz="2800" spc="-195">
                <a:solidFill>
                  <a:srgbClr val="00385D"/>
                </a:solidFill>
                <a:latin typeface="Verdana"/>
                <a:cs typeface="Verdana"/>
              </a:rPr>
              <a:t>g</a:t>
            </a:r>
            <a:endParaRPr sz="2800">
              <a:latin typeface="Verdana"/>
              <a:cs typeface="Verdana"/>
            </a:endParaRPr>
          </a:p>
          <a:p>
            <a:pPr marL="327025">
              <a:lnSpc>
                <a:spcPct val="100000"/>
              </a:lnSpc>
              <a:spcBef>
                <a:spcPts val="2350"/>
              </a:spcBef>
            </a:pPr>
            <a:r>
              <a:rPr dirty="0" sz="2800" spc="-25">
                <a:solidFill>
                  <a:srgbClr val="00385D"/>
                </a:solidFill>
                <a:latin typeface="Verdana"/>
                <a:cs typeface="Verdana"/>
              </a:rPr>
              <a:t>Hybridization</a:t>
            </a:r>
            <a:r>
              <a:rPr dirty="0" sz="2800" spc="-295">
                <a:solidFill>
                  <a:srgbClr val="00385D"/>
                </a:solidFill>
                <a:latin typeface="Verdana"/>
                <a:cs typeface="Verdana"/>
              </a:rPr>
              <a:t> </a:t>
            </a:r>
            <a:r>
              <a:rPr dirty="0" sz="2800" spc="60">
                <a:solidFill>
                  <a:srgbClr val="00385D"/>
                </a:solidFill>
                <a:latin typeface="Verdana"/>
                <a:cs typeface="Verdana"/>
              </a:rPr>
              <a:t>of</a:t>
            </a:r>
            <a:r>
              <a:rPr dirty="0" sz="2800" spc="-290">
                <a:solidFill>
                  <a:srgbClr val="00385D"/>
                </a:solidFill>
                <a:latin typeface="Verdana"/>
                <a:cs typeface="Verdana"/>
              </a:rPr>
              <a:t> </a:t>
            </a:r>
            <a:r>
              <a:rPr dirty="0" sz="2800" spc="-60">
                <a:solidFill>
                  <a:srgbClr val="00385D"/>
                </a:solidFill>
                <a:latin typeface="Verdana"/>
                <a:cs typeface="Verdana"/>
              </a:rPr>
              <a:t>gender-based</a:t>
            </a:r>
            <a:r>
              <a:rPr dirty="0" sz="2800" spc="-290">
                <a:solidFill>
                  <a:srgbClr val="00385D"/>
                </a:solidFill>
                <a:latin typeface="Verdana"/>
                <a:cs typeface="Verdana"/>
              </a:rPr>
              <a:t> </a:t>
            </a:r>
            <a:r>
              <a:rPr dirty="0" sz="2800" spc="15">
                <a:solidFill>
                  <a:srgbClr val="00385D"/>
                </a:solidFill>
                <a:latin typeface="Verdana"/>
                <a:cs typeface="Verdana"/>
              </a:rPr>
              <a:t>products</a:t>
            </a:r>
            <a:endParaRPr sz="2800">
              <a:latin typeface="Verdana"/>
              <a:cs typeface="Verdan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4747456" y="2943531"/>
            <a:ext cx="2202815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235" b="1">
                <a:latin typeface="Verdana"/>
                <a:cs typeface="Verdana"/>
              </a:rPr>
              <a:t>P</a:t>
            </a:r>
            <a:r>
              <a:rPr dirty="0" sz="2800" spc="-145" b="1">
                <a:latin typeface="Verdana"/>
                <a:cs typeface="Verdana"/>
              </a:rPr>
              <a:t>i</a:t>
            </a:r>
            <a:r>
              <a:rPr dirty="0" sz="2800" spc="-95" b="1">
                <a:latin typeface="Verdana"/>
                <a:cs typeface="Verdana"/>
              </a:rPr>
              <a:t>ll</a:t>
            </a:r>
            <a:r>
              <a:rPr dirty="0" sz="2800" spc="-175" b="1">
                <a:latin typeface="Verdana"/>
                <a:cs typeface="Verdana"/>
              </a:rPr>
              <a:t>o</a:t>
            </a:r>
            <a:r>
              <a:rPr dirty="0" sz="2800" spc="-540" b="1">
                <a:latin typeface="Verdana"/>
                <a:cs typeface="Verdana"/>
              </a:rPr>
              <a:t>w</a:t>
            </a:r>
            <a:r>
              <a:rPr dirty="0" sz="2800" spc="-300" b="1">
                <a:latin typeface="Verdana"/>
                <a:cs typeface="Verdana"/>
              </a:rPr>
              <a:t> </a:t>
            </a:r>
            <a:r>
              <a:rPr dirty="0" sz="2800" spc="-75" b="1">
                <a:latin typeface="Verdana"/>
                <a:cs typeface="Verdana"/>
              </a:rPr>
              <a:t>C</a:t>
            </a:r>
            <a:r>
              <a:rPr dirty="0" sz="2800" spc="-175" b="1">
                <a:latin typeface="Verdana"/>
                <a:cs typeface="Verdana"/>
              </a:rPr>
              <a:t>o</a:t>
            </a:r>
            <a:r>
              <a:rPr dirty="0" sz="2800" spc="-204" b="1">
                <a:latin typeface="Verdana"/>
                <a:cs typeface="Verdana"/>
              </a:rPr>
              <a:t>v</a:t>
            </a:r>
            <a:r>
              <a:rPr dirty="0" sz="2800" spc="-229" b="1">
                <a:latin typeface="Verdana"/>
                <a:cs typeface="Verdana"/>
              </a:rPr>
              <a:t>e</a:t>
            </a:r>
            <a:r>
              <a:rPr dirty="0" sz="2800" spc="-210" b="1">
                <a:latin typeface="Verdana"/>
                <a:cs typeface="Verdana"/>
              </a:rPr>
              <a:t>r</a:t>
            </a:r>
            <a:endParaRPr sz="2800">
              <a:latin typeface="Verdana"/>
              <a:cs typeface="Verdan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0573355" y="6005535"/>
            <a:ext cx="2297430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185" b="1">
                <a:latin typeface="Verdana"/>
                <a:cs typeface="Verdana"/>
              </a:rPr>
              <a:t>N</a:t>
            </a:r>
            <a:r>
              <a:rPr dirty="0" sz="2800" spc="-290" b="1">
                <a:latin typeface="Verdana"/>
                <a:cs typeface="Verdana"/>
              </a:rPr>
              <a:t>a</a:t>
            </a:r>
            <a:r>
              <a:rPr dirty="0" sz="2800" spc="-370" b="1">
                <a:latin typeface="Verdana"/>
                <a:cs typeface="Verdana"/>
              </a:rPr>
              <a:t>k</a:t>
            </a:r>
            <a:r>
              <a:rPr dirty="0" sz="2800" spc="-280" b="1">
                <a:latin typeface="Verdana"/>
                <a:cs typeface="Verdana"/>
              </a:rPr>
              <a:t>s</a:t>
            </a:r>
            <a:r>
              <a:rPr dirty="0" sz="2800" spc="-235" b="1">
                <a:latin typeface="Verdana"/>
                <a:cs typeface="Verdana"/>
              </a:rPr>
              <a:t>h</a:t>
            </a:r>
            <a:r>
              <a:rPr dirty="0" sz="2800" spc="-145" b="1">
                <a:latin typeface="Verdana"/>
                <a:cs typeface="Verdana"/>
              </a:rPr>
              <a:t>i</a:t>
            </a:r>
            <a:r>
              <a:rPr dirty="0" sz="2800" spc="-300" b="1">
                <a:latin typeface="Verdana"/>
                <a:cs typeface="Verdana"/>
              </a:rPr>
              <a:t> </a:t>
            </a:r>
            <a:r>
              <a:rPr dirty="0" sz="2800" spc="-320" b="1">
                <a:latin typeface="Verdana"/>
                <a:cs typeface="Verdana"/>
              </a:rPr>
              <a:t>K</a:t>
            </a:r>
            <a:r>
              <a:rPr dirty="0" sz="2800" spc="-290" b="1">
                <a:latin typeface="Verdana"/>
                <a:cs typeface="Verdana"/>
              </a:rPr>
              <a:t>a</a:t>
            </a:r>
            <a:r>
              <a:rPr dirty="0" sz="2800" spc="-110" b="1">
                <a:latin typeface="Verdana"/>
                <a:cs typeface="Verdana"/>
              </a:rPr>
              <a:t>t</a:t>
            </a:r>
            <a:r>
              <a:rPr dirty="0" sz="2800" spc="-235" b="1">
                <a:latin typeface="Verdana"/>
                <a:cs typeface="Verdana"/>
              </a:rPr>
              <a:t>h</a:t>
            </a:r>
            <a:r>
              <a:rPr dirty="0" sz="2800" spc="-285" b="1">
                <a:latin typeface="Verdana"/>
                <a:cs typeface="Verdana"/>
              </a:rPr>
              <a:t>a</a:t>
            </a:r>
            <a:endParaRPr sz="2800">
              <a:latin typeface="Verdana"/>
              <a:cs typeface="Verdan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4401600" y="6306780"/>
            <a:ext cx="1767205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550" b="1">
                <a:latin typeface="Verdana"/>
                <a:cs typeface="Verdana"/>
              </a:rPr>
              <a:t>W</a:t>
            </a:r>
            <a:r>
              <a:rPr dirty="0" sz="2800" spc="-290" b="1">
                <a:latin typeface="Verdana"/>
                <a:cs typeface="Verdana"/>
              </a:rPr>
              <a:t>a</a:t>
            </a:r>
            <a:r>
              <a:rPr dirty="0" sz="2800" spc="-95" b="1">
                <a:latin typeface="Verdana"/>
                <a:cs typeface="Verdana"/>
              </a:rPr>
              <a:t>ll</a:t>
            </a:r>
            <a:r>
              <a:rPr dirty="0" sz="2800" spc="-300" b="1">
                <a:latin typeface="Verdana"/>
                <a:cs typeface="Verdana"/>
              </a:rPr>
              <a:t> </a:t>
            </a:r>
            <a:r>
              <a:rPr dirty="0" sz="2800" spc="-100" b="1">
                <a:latin typeface="Verdana"/>
                <a:cs typeface="Verdana"/>
              </a:rPr>
              <a:t>c</a:t>
            </a:r>
            <a:r>
              <a:rPr dirty="0" sz="2800" spc="-95" b="1">
                <a:latin typeface="Verdana"/>
                <a:cs typeface="Verdana"/>
              </a:rPr>
              <a:t>l</a:t>
            </a:r>
            <a:r>
              <a:rPr dirty="0" sz="2800" spc="-175" b="1">
                <a:latin typeface="Verdana"/>
                <a:cs typeface="Verdana"/>
              </a:rPr>
              <a:t>o</a:t>
            </a:r>
            <a:r>
              <a:rPr dirty="0" sz="2800" spc="-110" b="1">
                <a:latin typeface="Verdana"/>
                <a:cs typeface="Verdana"/>
              </a:rPr>
              <a:t>t</a:t>
            </a:r>
            <a:r>
              <a:rPr dirty="0" sz="2800" spc="-229" b="1">
                <a:latin typeface="Verdana"/>
                <a:cs typeface="Verdana"/>
              </a:rPr>
              <a:t>h</a:t>
            </a:r>
            <a:endParaRPr sz="2800">
              <a:latin typeface="Verdana"/>
              <a:cs typeface="Verdan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1197077" y="2943531"/>
            <a:ext cx="1236345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280" b="1">
                <a:latin typeface="Verdana"/>
                <a:cs typeface="Verdana"/>
              </a:rPr>
              <a:t>S</a:t>
            </a:r>
            <a:r>
              <a:rPr dirty="0" sz="2800" spc="-235" b="1">
                <a:latin typeface="Verdana"/>
                <a:cs typeface="Verdana"/>
              </a:rPr>
              <a:t>h</a:t>
            </a:r>
            <a:r>
              <a:rPr dirty="0" sz="2800" spc="-290" b="1">
                <a:latin typeface="Verdana"/>
                <a:cs typeface="Verdana"/>
              </a:rPr>
              <a:t>a</a:t>
            </a:r>
            <a:r>
              <a:rPr dirty="0" sz="2800" spc="-215" b="1">
                <a:latin typeface="Verdana"/>
                <a:cs typeface="Verdana"/>
              </a:rPr>
              <a:t>r</a:t>
            </a:r>
            <a:r>
              <a:rPr dirty="0" sz="2800" spc="-229" b="1">
                <a:latin typeface="Verdana"/>
                <a:cs typeface="Verdana"/>
              </a:rPr>
              <a:t>e</a:t>
            </a:r>
            <a:r>
              <a:rPr dirty="0" sz="2800" spc="-225" b="1">
                <a:latin typeface="Verdana"/>
                <a:cs typeface="Verdana"/>
              </a:rPr>
              <a:t>e</a:t>
            </a:r>
            <a:endParaRPr sz="2800">
              <a:latin typeface="Verdana"/>
              <a:cs typeface="Verdan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0371482" y="9667216"/>
            <a:ext cx="2297430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185" b="1">
                <a:latin typeface="Verdana"/>
                <a:cs typeface="Verdana"/>
              </a:rPr>
              <a:t>N</a:t>
            </a:r>
            <a:r>
              <a:rPr dirty="0" sz="2800" spc="-290" b="1">
                <a:latin typeface="Verdana"/>
                <a:cs typeface="Verdana"/>
              </a:rPr>
              <a:t>a</a:t>
            </a:r>
            <a:r>
              <a:rPr dirty="0" sz="2800" spc="-370" b="1">
                <a:latin typeface="Verdana"/>
                <a:cs typeface="Verdana"/>
              </a:rPr>
              <a:t>k</a:t>
            </a:r>
            <a:r>
              <a:rPr dirty="0" sz="2800" spc="-280" b="1">
                <a:latin typeface="Verdana"/>
                <a:cs typeface="Verdana"/>
              </a:rPr>
              <a:t>s</a:t>
            </a:r>
            <a:r>
              <a:rPr dirty="0" sz="2800" spc="-235" b="1">
                <a:latin typeface="Verdana"/>
                <a:cs typeface="Verdana"/>
              </a:rPr>
              <a:t>h</a:t>
            </a:r>
            <a:r>
              <a:rPr dirty="0" sz="2800" spc="-145" b="1">
                <a:latin typeface="Verdana"/>
                <a:cs typeface="Verdana"/>
              </a:rPr>
              <a:t>i</a:t>
            </a:r>
            <a:r>
              <a:rPr dirty="0" sz="2800" spc="-300" b="1">
                <a:latin typeface="Verdana"/>
                <a:cs typeface="Verdana"/>
              </a:rPr>
              <a:t> </a:t>
            </a:r>
            <a:r>
              <a:rPr dirty="0" sz="2800" spc="-320" b="1">
                <a:latin typeface="Verdana"/>
                <a:cs typeface="Verdana"/>
              </a:rPr>
              <a:t>K</a:t>
            </a:r>
            <a:r>
              <a:rPr dirty="0" sz="2800" spc="-290" b="1">
                <a:latin typeface="Verdana"/>
                <a:cs typeface="Verdana"/>
              </a:rPr>
              <a:t>a</a:t>
            </a:r>
            <a:r>
              <a:rPr dirty="0" sz="2800" spc="-110" b="1">
                <a:latin typeface="Verdana"/>
                <a:cs typeface="Verdana"/>
              </a:rPr>
              <a:t>t</a:t>
            </a:r>
            <a:r>
              <a:rPr dirty="0" sz="2800" spc="-235" b="1">
                <a:latin typeface="Verdana"/>
                <a:cs typeface="Verdana"/>
              </a:rPr>
              <a:t>h</a:t>
            </a:r>
            <a:r>
              <a:rPr dirty="0" sz="2800" spc="-285" b="1">
                <a:latin typeface="Verdana"/>
                <a:cs typeface="Verdana"/>
              </a:rPr>
              <a:t>a</a:t>
            </a:r>
            <a:endParaRPr sz="2800">
              <a:latin typeface="Verdana"/>
              <a:cs typeface="Verdan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4950826" y="9622598"/>
            <a:ext cx="1324610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190" b="1">
                <a:latin typeface="Verdana"/>
                <a:cs typeface="Verdana"/>
              </a:rPr>
              <a:t>Curtain</a:t>
            </a:r>
            <a:endParaRPr sz="28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5712460" cy="762000"/>
          </a:xfrm>
          <a:custGeom>
            <a:avLst/>
            <a:gdLst/>
            <a:ahLst/>
            <a:cxnLst/>
            <a:rect l="l" t="t" r="r" b="b"/>
            <a:pathLst>
              <a:path w="5712460" h="762000">
                <a:moveTo>
                  <a:pt x="4942188" y="761999"/>
                </a:moveTo>
                <a:lnTo>
                  <a:pt x="0" y="761999"/>
                </a:lnTo>
                <a:lnTo>
                  <a:pt x="0" y="0"/>
                </a:lnTo>
                <a:lnTo>
                  <a:pt x="5712321" y="0"/>
                </a:lnTo>
                <a:lnTo>
                  <a:pt x="5712321" y="1374"/>
                </a:lnTo>
                <a:lnTo>
                  <a:pt x="4942188" y="761999"/>
                </a:lnTo>
                <a:close/>
              </a:path>
            </a:pathLst>
          </a:custGeom>
          <a:solidFill>
            <a:srgbClr val="255C8B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10351121" y="231813"/>
            <a:ext cx="1209675" cy="933450"/>
            <a:chOff x="10351121" y="231813"/>
            <a:chExt cx="1209675" cy="933450"/>
          </a:xfrm>
        </p:grpSpPr>
        <p:sp>
          <p:nvSpPr>
            <p:cNvPr id="4" name="object 4"/>
            <p:cNvSpPr/>
            <p:nvPr/>
          </p:nvSpPr>
          <p:spPr>
            <a:xfrm>
              <a:off x="10739310" y="231825"/>
              <a:ext cx="429259" cy="933450"/>
            </a:xfrm>
            <a:custGeom>
              <a:avLst/>
              <a:gdLst/>
              <a:ahLst/>
              <a:cxnLst/>
              <a:rect l="l" t="t" r="r" b="b"/>
              <a:pathLst>
                <a:path w="429259" h="933450">
                  <a:moveTo>
                    <a:pt x="311594" y="158381"/>
                  </a:moveTo>
                  <a:lnTo>
                    <a:pt x="214426" y="134391"/>
                  </a:lnTo>
                  <a:lnTo>
                    <a:pt x="266001" y="0"/>
                  </a:lnTo>
                  <a:lnTo>
                    <a:pt x="117271" y="158381"/>
                  </a:lnTo>
                  <a:lnTo>
                    <a:pt x="214426" y="182384"/>
                  </a:lnTo>
                  <a:lnTo>
                    <a:pt x="162864" y="316776"/>
                  </a:lnTo>
                  <a:lnTo>
                    <a:pt x="311594" y="158381"/>
                  </a:lnTo>
                  <a:close/>
                </a:path>
                <a:path w="429259" h="933450">
                  <a:moveTo>
                    <a:pt x="429107" y="533298"/>
                  </a:moveTo>
                  <a:lnTo>
                    <a:pt x="427761" y="525449"/>
                  </a:lnTo>
                  <a:lnTo>
                    <a:pt x="423748" y="518528"/>
                  </a:lnTo>
                  <a:lnTo>
                    <a:pt x="417271" y="513308"/>
                  </a:lnTo>
                  <a:lnTo>
                    <a:pt x="395198" y="501497"/>
                  </a:lnTo>
                  <a:lnTo>
                    <a:pt x="386257" y="496697"/>
                  </a:lnTo>
                  <a:lnTo>
                    <a:pt x="378129" y="497446"/>
                  </a:lnTo>
                  <a:lnTo>
                    <a:pt x="371944" y="501497"/>
                  </a:lnTo>
                  <a:lnTo>
                    <a:pt x="365404" y="497662"/>
                  </a:lnTo>
                  <a:lnTo>
                    <a:pt x="360883" y="490982"/>
                  </a:lnTo>
                  <a:lnTo>
                    <a:pt x="360260" y="483654"/>
                  </a:lnTo>
                  <a:lnTo>
                    <a:pt x="359664" y="476542"/>
                  </a:lnTo>
                  <a:lnTo>
                    <a:pt x="355714" y="470128"/>
                  </a:lnTo>
                  <a:lnTo>
                    <a:pt x="336956" y="460082"/>
                  </a:lnTo>
                  <a:lnTo>
                    <a:pt x="329552" y="456107"/>
                  </a:lnTo>
                  <a:lnTo>
                    <a:pt x="322935" y="453885"/>
                  </a:lnTo>
                  <a:lnTo>
                    <a:pt x="316255" y="453936"/>
                  </a:lnTo>
                  <a:lnTo>
                    <a:pt x="309981" y="456069"/>
                  </a:lnTo>
                  <a:lnTo>
                    <a:pt x="304622" y="460082"/>
                  </a:lnTo>
                  <a:lnTo>
                    <a:pt x="290766" y="450646"/>
                  </a:lnTo>
                  <a:lnTo>
                    <a:pt x="292265" y="443064"/>
                  </a:lnTo>
                  <a:lnTo>
                    <a:pt x="291007" y="435673"/>
                  </a:lnTo>
                  <a:lnTo>
                    <a:pt x="287223" y="429209"/>
                  </a:lnTo>
                  <a:lnTo>
                    <a:pt x="281203" y="424370"/>
                  </a:lnTo>
                  <a:lnTo>
                    <a:pt x="254762" y="410210"/>
                  </a:lnTo>
                  <a:lnTo>
                    <a:pt x="242824" y="403809"/>
                  </a:lnTo>
                  <a:lnTo>
                    <a:pt x="233870" y="405155"/>
                  </a:lnTo>
                  <a:lnTo>
                    <a:pt x="227584" y="410210"/>
                  </a:lnTo>
                  <a:lnTo>
                    <a:pt x="211632" y="400862"/>
                  </a:lnTo>
                  <a:lnTo>
                    <a:pt x="211632" y="394411"/>
                  </a:lnTo>
                  <a:lnTo>
                    <a:pt x="209727" y="388340"/>
                  </a:lnTo>
                  <a:lnTo>
                    <a:pt x="206070" y="383108"/>
                  </a:lnTo>
                  <a:lnTo>
                    <a:pt x="200825" y="379133"/>
                  </a:lnTo>
                  <a:lnTo>
                    <a:pt x="165392" y="360159"/>
                  </a:lnTo>
                  <a:lnTo>
                    <a:pt x="153733" y="356908"/>
                  </a:lnTo>
                  <a:lnTo>
                    <a:pt x="142278" y="358775"/>
                  </a:lnTo>
                  <a:lnTo>
                    <a:pt x="132575" y="365175"/>
                  </a:lnTo>
                  <a:lnTo>
                    <a:pt x="126212" y="375475"/>
                  </a:lnTo>
                  <a:lnTo>
                    <a:pt x="101600" y="450151"/>
                  </a:lnTo>
                  <a:lnTo>
                    <a:pt x="86499" y="483654"/>
                  </a:lnTo>
                  <a:lnTo>
                    <a:pt x="83591" y="482714"/>
                  </a:lnTo>
                  <a:lnTo>
                    <a:pt x="71577" y="481291"/>
                  </a:lnTo>
                  <a:lnTo>
                    <a:pt x="60261" y="484301"/>
                  </a:lnTo>
                  <a:lnTo>
                    <a:pt x="4152" y="603580"/>
                  </a:lnTo>
                  <a:lnTo>
                    <a:pt x="0" y="632536"/>
                  </a:lnTo>
                  <a:lnTo>
                    <a:pt x="2959" y="646861"/>
                  </a:lnTo>
                  <a:lnTo>
                    <a:pt x="9220" y="660285"/>
                  </a:lnTo>
                  <a:lnTo>
                    <a:pt x="100418" y="808139"/>
                  </a:lnTo>
                  <a:lnTo>
                    <a:pt x="102793" y="933361"/>
                  </a:lnTo>
                  <a:lnTo>
                    <a:pt x="320789" y="933361"/>
                  </a:lnTo>
                  <a:lnTo>
                    <a:pt x="318566" y="816419"/>
                  </a:lnTo>
                  <a:lnTo>
                    <a:pt x="363639" y="754748"/>
                  </a:lnTo>
                  <a:lnTo>
                    <a:pt x="389166" y="696226"/>
                  </a:lnTo>
                  <a:lnTo>
                    <a:pt x="400532" y="652551"/>
                  </a:lnTo>
                  <a:lnTo>
                    <a:pt x="402920" y="636778"/>
                  </a:lnTo>
                  <a:lnTo>
                    <a:pt x="403123" y="635393"/>
                  </a:lnTo>
                  <a:lnTo>
                    <a:pt x="401955" y="636778"/>
                  </a:lnTo>
                  <a:lnTo>
                    <a:pt x="402082" y="636320"/>
                  </a:lnTo>
                  <a:lnTo>
                    <a:pt x="403123" y="635393"/>
                  </a:lnTo>
                  <a:lnTo>
                    <a:pt x="402780" y="633717"/>
                  </a:lnTo>
                  <a:lnTo>
                    <a:pt x="427583" y="541299"/>
                  </a:lnTo>
                  <a:lnTo>
                    <a:pt x="429107" y="533298"/>
                  </a:lnTo>
                  <a:close/>
                </a:path>
              </a:pathLst>
            </a:custGeom>
            <a:solidFill>
              <a:srgbClr val="23364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522178" y="405917"/>
              <a:ext cx="246381" cy="224157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0351121" y="734026"/>
              <a:ext cx="333375" cy="185420"/>
            </a:xfrm>
            <a:custGeom>
              <a:avLst/>
              <a:gdLst/>
              <a:ahLst/>
              <a:cxnLst/>
              <a:rect l="l" t="t" r="r" b="b"/>
              <a:pathLst>
                <a:path w="333375" h="185419">
                  <a:moveTo>
                    <a:pt x="196425" y="184956"/>
                  </a:moveTo>
                  <a:lnTo>
                    <a:pt x="0" y="92156"/>
                  </a:lnTo>
                  <a:lnTo>
                    <a:pt x="143684" y="99867"/>
                  </a:lnTo>
                  <a:lnTo>
                    <a:pt x="136597" y="0"/>
                  </a:lnTo>
                  <a:lnTo>
                    <a:pt x="333026" y="92800"/>
                  </a:lnTo>
                  <a:lnTo>
                    <a:pt x="189339" y="85088"/>
                  </a:lnTo>
                  <a:lnTo>
                    <a:pt x="196425" y="184956"/>
                  </a:lnTo>
                  <a:close/>
                </a:path>
              </a:pathLst>
            </a:custGeom>
            <a:solidFill>
              <a:srgbClr val="23364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143198" y="405917"/>
              <a:ext cx="246381" cy="224157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1227610" y="734026"/>
              <a:ext cx="333375" cy="185420"/>
            </a:xfrm>
            <a:custGeom>
              <a:avLst/>
              <a:gdLst/>
              <a:ahLst/>
              <a:cxnLst/>
              <a:rect l="l" t="t" r="r" b="b"/>
              <a:pathLst>
                <a:path w="333375" h="185419">
                  <a:moveTo>
                    <a:pt x="136600" y="184956"/>
                  </a:moveTo>
                  <a:lnTo>
                    <a:pt x="143687" y="85088"/>
                  </a:lnTo>
                  <a:lnTo>
                    <a:pt x="0" y="92800"/>
                  </a:lnTo>
                  <a:lnTo>
                    <a:pt x="196428" y="0"/>
                  </a:lnTo>
                  <a:lnTo>
                    <a:pt x="189342" y="99867"/>
                  </a:lnTo>
                  <a:lnTo>
                    <a:pt x="333026" y="92156"/>
                  </a:lnTo>
                  <a:lnTo>
                    <a:pt x="136600" y="184956"/>
                  </a:lnTo>
                  <a:close/>
                </a:path>
              </a:pathLst>
            </a:custGeom>
            <a:solidFill>
              <a:srgbClr val="233641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7373360" y="204935"/>
            <a:ext cx="2665095" cy="94488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6000" spc="-1310">
                <a:solidFill>
                  <a:srgbClr val="16619D"/>
                </a:solidFill>
              </a:rPr>
              <a:t>I</a:t>
            </a:r>
            <a:r>
              <a:rPr dirty="0" sz="6000" spc="-735">
                <a:solidFill>
                  <a:srgbClr val="16619D"/>
                </a:solidFill>
              </a:rPr>
              <a:t>m</a:t>
            </a:r>
            <a:r>
              <a:rPr dirty="0" sz="6000" spc="-310">
                <a:solidFill>
                  <a:srgbClr val="16619D"/>
                </a:solidFill>
              </a:rPr>
              <a:t>p</a:t>
            </a:r>
            <a:r>
              <a:rPr dirty="0" sz="6000" spc="-590">
                <a:solidFill>
                  <a:srgbClr val="16619D"/>
                </a:solidFill>
              </a:rPr>
              <a:t>a</a:t>
            </a:r>
            <a:r>
              <a:rPr dirty="0" sz="6000" spc="-190">
                <a:solidFill>
                  <a:srgbClr val="16619D"/>
                </a:solidFill>
              </a:rPr>
              <a:t>c</a:t>
            </a:r>
            <a:r>
              <a:rPr dirty="0" sz="6000" spc="-210">
                <a:solidFill>
                  <a:srgbClr val="16619D"/>
                </a:solidFill>
              </a:rPr>
              <a:t>t</a:t>
            </a:r>
            <a:endParaRPr sz="6000"/>
          </a:p>
        </p:txBody>
      </p:sp>
      <p:sp>
        <p:nvSpPr>
          <p:cNvPr id="10" name="object 10"/>
          <p:cNvSpPr txBox="1"/>
          <p:nvPr/>
        </p:nvSpPr>
        <p:spPr>
          <a:xfrm>
            <a:off x="1734107" y="3693473"/>
            <a:ext cx="4447540" cy="1636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2800" spc="-330" b="1">
                <a:solidFill>
                  <a:srgbClr val="056BAC"/>
                </a:solidFill>
                <a:latin typeface="Verdana"/>
                <a:cs typeface="Verdana"/>
              </a:rPr>
              <a:t>R</a:t>
            </a:r>
            <a:r>
              <a:rPr dirty="0" sz="2800" spc="-229" b="1">
                <a:solidFill>
                  <a:srgbClr val="056BAC"/>
                </a:solidFill>
                <a:latin typeface="Verdana"/>
                <a:cs typeface="Verdana"/>
              </a:rPr>
              <a:t>e</a:t>
            </a:r>
            <a:r>
              <a:rPr dirty="0" sz="2800" spc="-160" b="1">
                <a:solidFill>
                  <a:srgbClr val="056BAC"/>
                </a:solidFill>
                <a:latin typeface="Verdana"/>
                <a:cs typeface="Verdana"/>
              </a:rPr>
              <a:t>d</a:t>
            </a:r>
            <a:r>
              <a:rPr dirty="0" sz="2800" spc="-260" b="1">
                <a:solidFill>
                  <a:srgbClr val="056BAC"/>
                </a:solidFill>
                <a:latin typeface="Verdana"/>
                <a:cs typeface="Verdana"/>
              </a:rPr>
              <a:t>u</a:t>
            </a:r>
            <a:r>
              <a:rPr dirty="0" sz="2800" spc="-100" b="1">
                <a:solidFill>
                  <a:srgbClr val="056BAC"/>
                </a:solidFill>
                <a:latin typeface="Verdana"/>
                <a:cs typeface="Verdana"/>
              </a:rPr>
              <a:t>c</a:t>
            </a:r>
            <a:r>
              <a:rPr dirty="0" sz="2800" spc="-145" b="1">
                <a:solidFill>
                  <a:srgbClr val="056BAC"/>
                </a:solidFill>
                <a:latin typeface="Verdana"/>
                <a:cs typeface="Verdana"/>
              </a:rPr>
              <a:t>i</a:t>
            </a:r>
            <a:r>
              <a:rPr dirty="0" sz="2800" spc="-235" b="1">
                <a:solidFill>
                  <a:srgbClr val="056BAC"/>
                </a:solidFill>
                <a:latin typeface="Verdana"/>
                <a:cs typeface="Verdana"/>
              </a:rPr>
              <a:t>n</a:t>
            </a:r>
            <a:r>
              <a:rPr dirty="0" sz="2800" spc="-390" b="1">
                <a:solidFill>
                  <a:srgbClr val="056BAC"/>
                </a:solidFill>
                <a:latin typeface="Verdana"/>
                <a:cs typeface="Verdana"/>
              </a:rPr>
              <a:t>g</a:t>
            </a:r>
            <a:r>
              <a:rPr dirty="0" sz="2800" spc="-300" b="1">
                <a:solidFill>
                  <a:srgbClr val="056BAC"/>
                </a:solidFill>
                <a:latin typeface="Verdana"/>
                <a:cs typeface="Verdana"/>
              </a:rPr>
              <a:t> </a:t>
            </a:r>
            <a:r>
              <a:rPr dirty="0" sz="2800" spc="-550" b="1">
                <a:solidFill>
                  <a:srgbClr val="056BAC"/>
                </a:solidFill>
                <a:latin typeface="Verdana"/>
                <a:cs typeface="Verdana"/>
              </a:rPr>
              <a:t>W</a:t>
            </a:r>
            <a:r>
              <a:rPr dirty="0" sz="2800" spc="-290" b="1">
                <a:solidFill>
                  <a:srgbClr val="056BAC"/>
                </a:solidFill>
                <a:latin typeface="Verdana"/>
                <a:cs typeface="Verdana"/>
              </a:rPr>
              <a:t>a</a:t>
            </a:r>
            <a:r>
              <a:rPr dirty="0" sz="2800" spc="-280" b="1">
                <a:solidFill>
                  <a:srgbClr val="056BAC"/>
                </a:solidFill>
                <a:latin typeface="Verdana"/>
                <a:cs typeface="Verdana"/>
              </a:rPr>
              <a:t>s</a:t>
            </a:r>
            <a:r>
              <a:rPr dirty="0" sz="2800" spc="-110" b="1">
                <a:solidFill>
                  <a:srgbClr val="056BAC"/>
                </a:solidFill>
                <a:latin typeface="Verdana"/>
                <a:cs typeface="Verdana"/>
              </a:rPr>
              <a:t>t</a:t>
            </a:r>
            <a:r>
              <a:rPr dirty="0" sz="2800" spc="-225" b="1">
                <a:solidFill>
                  <a:srgbClr val="056BAC"/>
                </a:solidFill>
                <a:latin typeface="Verdana"/>
                <a:cs typeface="Verdana"/>
              </a:rPr>
              <a:t>e</a:t>
            </a:r>
            <a:endParaRPr sz="2800">
              <a:latin typeface="Verdana"/>
              <a:cs typeface="Verdana"/>
            </a:endParaRPr>
          </a:p>
          <a:p>
            <a:pPr algn="ctr" marL="12700" marR="5080">
              <a:lnSpc>
                <a:spcPct val="116100"/>
              </a:lnSpc>
              <a:spcBef>
                <a:spcPts val="1520"/>
              </a:spcBef>
            </a:pPr>
            <a:r>
              <a:rPr dirty="0" sz="2800" spc="-100">
                <a:latin typeface="Verdana"/>
                <a:cs typeface="Verdana"/>
              </a:rPr>
              <a:t>G</a:t>
            </a:r>
            <a:r>
              <a:rPr dirty="0" sz="2800" spc="-25">
                <a:latin typeface="Verdana"/>
                <a:cs typeface="Verdana"/>
              </a:rPr>
              <a:t>i</a:t>
            </a:r>
            <a:r>
              <a:rPr dirty="0" sz="2800" spc="-65">
                <a:latin typeface="Verdana"/>
                <a:cs typeface="Verdana"/>
              </a:rPr>
              <a:t>v</a:t>
            </a:r>
            <a:r>
              <a:rPr dirty="0" sz="2800" spc="-25">
                <a:latin typeface="Verdana"/>
                <a:cs typeface="Verdana"/>
              </a:rPr>
              <a:t>i</a:t>
            </a:r>
            <a:r>
              <a:rPr dirty="0" sz="2800" spc="-45">
                <a:latin typeface="Verdana"/>
                <a:cs typeface="Verdana"/>
              </a:rPr>
              <a:t>n</a:t>
            </a:r>
            <a:r>
              <a:rPr dirty="0" sz="2800" spc="-200">
                <a:latin typeface="Verdana"/>
                <a:cs typeface="Verdana"/>
              </a:rPr>
              <a:t>g</a:t>
            </a:r>
            <a:r>
              <a:rPr dirty="0" sz="2800" spc="-300">
                <a:latin typeface="Verdana"/>
                <a:cs typeface="Verdana"/>
              </a:rPr>
              <a:t> </a:t>
            </a:r>
            <a:r>
              <a:rPr dirty="0" sz="2800" spc="25">
                <a:latin typeface="Verdana"/>
                <a:cs typeface="Verdana"/>
              </a:rPr>
              <a:t>o</a:t>
            </a:r>
            <a:r>
              <a:rPr dirty="0" sz="2800" spc="50">
                <a:latin typeface="Verdana"/>
                <a:cs typeface="Verdana"/>
              </a:rPr>
              <a:t>l</a:t>
            </a:r>
            <a:r>
              <a:rPr dirty="0" sz="2800" spc="55">
                <a:latin typeface="Verdana"/>
                <a:cs typeface="Verdana"/>
              </a:rPr>
              <a:t>d</a:t>
            </a:r>
            <a:r>
              <a:rPr dirty="0" sz="2800" spc="-300">
                <a:latin typeface="Verdana"/>
                <a:cs typeface="Verdana"/>
              </a:rPr>
              <a:t> </a:t>
            </a:r>
            <a:r>
              <a:rPr dirty="0" sz="2800" spc="-65">
                <a:latin typeface="Verdana"/>
                <a:cs typeface="Verdana"/>
              </a:rPr>
              <a:t>u</a:t>
            </a:r>
            <a:r>
              <a:rPr dirty="0" sz="2800" spc="-45">
                <a:latin typeface="Verdana"/>
                <a:cs typeface="Verdana"/>
              </a:rPr>
              <a:t>n</a:t>
            </a:r>
            <a:r>
              <a:rPr dirty="0" sz="2800" spc="-65">
                <a:latin typeface="Verdana"/>
                <a:cs typeface="Verdana"/>
              </a:rPr>
              <a:t>u</a:t>
            </a:r>
            <a:r>
              <a:rPr dirty="0" sz="2800" spc="-70">
                <a:latin typeface="Verdana"/>
                <a:cs typeface="Verdana"/>
              </a:rPr>
              <a:t>s</a:t>
            </a:r>
            <a:r>
              <a:rPr dirty="0" sz="2800" spc="-70">
                <a:latin typeface="Verdana"/>
                <a:cs typeface="Verdana"/>
              </a:rPr>
              <a:t>e</a:t>
            </a:r>
            <a:r>
              <a:rPr dirty="0" sz="2800" spc="55">
                <a:latin typeface="Verdana"/>
                <a:cs typeface="Verdana"/>
              </a:rPr>
              <a:t>d</a:t>
            </a:r>
            <a:r>
              <a:rPr dirty="0" sz="2800" spc="-300">
                <a:latin typeface="Verdana"/>
                <a:cs typeface="Verdana"/>
              </a:rPr>
              <a:t> </a:t>
            </a:r>
            <a:r>
              <a:rPr dirty="0" sz="2800" spc="90">
                <a:latin typeface="Verdana"/>
                <a:cs typeface="Verdana"/>
              </a:rPr>
              <a:t>c</a:t>
            </a:r>
            <a:r>
              <a:rPr dirty="0" sz="2800" spc="50">
                <a:latin typeface="Verdana"/>
                <a:cs typeface="Verdana"/>
              </a:rPr>
              <a:t>l</a:t>
            </a:r>
            <a:r>
              <a:rPr dirty="0" sz="2800" spc="25">
                <a:latin typeface="Verdana"/>
                <a:cs typeface="Verdana"/>
              </a:rPr>
              <a:t>o</a:t>
            </a:r>
            <a:r>
              <a:rPr dirty="0" sz="2800" spc="40">
                <a:latin typeface="Verdana"/>
                <a:cs typeface="Verdana"/>
              </a:rPr>
              <a:t>t</a:t>
            </a:r>
            <a:r>
              <a:rPr dirty="0" sz="2800" spc="-45">
                <a:latin typeface="Verdana"/>
                <a:cs typeface="Verdana"/>
              </a:rPr>
              <a:t>h</a:t>
            </a:r>
            <a:r>
              <a:rPr dirty="0" sz="2800" spc="-70">
                <a:latin typeface="Verdana"/>
                <a:cs typeface="Verdana"/>
              </a:rPr>
              <a:t>e</a:t>
            </a:r>
            <a:r>
              <a:rPr dirty="0" sz="2800" spc="-55">
                <a:latin typeface="Verdana"/>
                <a:cs typeface="Verdana"/>
              </a:rPr>
              <a:t>s  </a:t>
            </a:r>
            <a:r>
              <a:rPr dirty="0" sz="2800" spc="45">
                <a:latin typeface="Verdana"/>
                <a:cs typeface="Verdana"/>
              </a:rPr>
              <a:t>b</a:t>
            </a:r>
            <a:r>
              <a:rPr dirty="0" sz="2800" spc="-130">
                <a:latin typeface="Verdana"/>
                <a:cs typeface="Verdana"/>
              </a:rPr>
              <a:t>a</a:t>
            </a:r>
            <a:r>
              <a:rPr dirty="0" sz="2800" spc="90">
                <a:latin typeface="Verdana"/>
                <a:cs typeface="Verdana"/>
              </a:rPr>
              <a:t>c</a:t>
            </a:r>
            <a:r>
              <a:rPr dirty="0" sz="2800" spc="-254">
                <a:latin typeface="Verdana"/>
                <a:cs typeface="Verdana"/>
              </a:rPr>
              <a:t>k</a:t>
            </a:r>
            <a:r>
              <a:rPr dirty="0" sz="2800" spc="-300">
                <a:latin typeface="Verdana"/>
                <a:cs typeface="Verdana"/>
              </a:rPr>
              <a:t> </a:t>
            </a:r>
            <a:r>
              <a:rPr dirty="0" sz="2800" spc="40">
                <a:latin typeface="Verdana"/>
                <a:cs typeface="Verdana"/>
              </a:rPr>
              <a:t>t</a:t>
            </a:r>
            <a:r>
              <a:rPr dirty="0" sz="2800" spc="30">
                <a:latin typeface="Verdana"/>
                <a:cs typeface="Verdana"/>
              </a:rPr>
              <a:t>o</a:t>
            </a:r>
            <a:r>
              <a:rPr dirty="0" sz="2800" spc="-300">
                <a:latin typeface="Verdana"/>
                <a:cs typeface="Verdana"/>
              </a:rPr>
              <a:t> </a:t>
            </a:r>
            <a:r>
              <a:rPr dirty="0" sz="2800" spc="50">
                <a:latin typeface="Verdana"/>
                <a:cs typeface="Verdana"/>
              </a:rPr>
              <a:t>l</a:t>
            </a:r>
            <a:r>
              <a:rPr dirty="0" sz="2800" spc="-25">
                <a:latin typeface="Verdana"/>
                <a:cs typeface="Verdana"/>
              </a:rPr>
              <a:t>i</a:t>
            </a:r>
            <a:r>
              <a:rPr dirty="0" sz="2800" spc="85">
                <a:latin typeface="Verdana"/>
                <a:cs typeface="Verdana"/>
              </a:rPr>
              <a:t>f</a:t>
            </a:r>
            <a:r>
              <a:rPr dirty="0" sz="2800" spc="-65">
                <a:latin typeface="Verdana"/>
                <a:cs typeface="Verdana"/>
              </a:rPr>
              <a:t>e</a:t>
            </a:r>
            <a:endParaRPr sz="2800">
              <a:latin typeface="Verdana"/>
              <a:cs typeface="Verdan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099964" y="3693472"/>
            <a:ext cx="4674235" cy="1702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2800" spc="-200" b="1">
                <a:solidFill>
                  <a:srgbClr val="056BAC"/>
                </a:solidFill>
                <a:latin typeface="Verdana"/>
                <a:cs typeface="Verdana"/>
              </a:rPr>
              <a:t>E</a:t>
            </a:r>
            <a:r>
              <a:rPr dirty="0" sz="2800" spc="-360" b="1">
                <a:solidFill>
                  <a:srgbClr val="056BAC"/>
                </a:solidFill>
                <a:latin typeface="Verdana"/>
                <a:cs typeface="Verdana"/>
              </a:rPr>
              <a:t>m</a:t>
            </a:r>
            <a:r>
              <a:rPr dirty="0" sz="2800" spc="-160" b="1">
                <a:solidFill>
                  <a:srgbClr val="056BAC"/>
                </a:solidFill>
                <a:latin typeface="Verdana"/>
                <a:cs typeface="Verdana"/>
              </a:rPr>
              <a:t>p</a:t>
            </a:r>
            <a:r>
              <a:rPr dirty="0" sz="2800" spc="-175" b="1">
                <a:solidFill>
                  <a:srgbClr val="056BAC"/>
                </a:solidFill>
                <a:latin typeface="Verdana"/>
                <a:cs typeface="Verdana"/>
              </a:rPr>
              <a:t>o</a:t>
            </a:r>
            <a:r>
              <a:rPr dirty="0" sz="2800" spc="-545" b="1">
                <a:solidFill>
                  <a:srgbClr val="056BAC"/>
                </a:solidFill>
                <a:latin typeface="Verdana"/>
                <a:cs typeface="Verdana"/>
              </a:rPr>
              <a:t>w</a:t>
            </a:r>
            <a:r>
              <a:rPr dirty="0" sz="2800" spc="-229" b="1">
                <a:solidFill>
                  <a:srgbClr val="056BAC"/>
                </a:solidFill>
                <a:latin typeface="Verdana"/>
                <a:cs typeface="Verdana"/>
              </a:rPr>
              <a:t>e</a:t>
            </a:r>
            <a:r>
              <a:rPr dirty="0" sz="2800" spc="-215" b="1">
                <a:solidFill>
                  <a:srgbClr val="056BAC"/>
                </a:solidFill>
                <a:latin typeface="Verdana"/>
                <a:cs typeface="Verdana"/>
              </a:rPr>
              <a:t>r</a:t>
            </a:r>
            <a:r>
              <a:rPr dirty="0" sz="2800" spc="-145" b="1">
                <a:solidFill>
                  <a:srgbClr val="056BAC"/>
                </a:solidFill>
                <a:latin typeface="Verdana"/>
                <a:cs typeface="Verdana"/>
              </a:rPr>
              <a:t>i</a:t>
            </a:r>
            <a:r>
              <a:rPr dirty="0" sz="2800" spc="-235" b="1">
                <a:solidFill>
                  <a:srgbClr val="056BAC"/>
                </a:solidFill>
                <a:latin typeface="Verdana"/>
                <a:cs typeface="Verdana"/>
              </a:rPr>
              <a:t>n</a:t>
            </a:r>
            <a:r>
              <a:rPr dirty="0" sz="2800" spc="-390" b="1">
                <a:solidFill>
                  <a:srgbClr val="056BAC"/>
                </a:solidFill>
                <a:latin typeface="Verdana"/>
                <a:cs typeface="Verdana"/>
              </a:rPr>
              <a:t>g</a:t>
            </a:r>
            <a:r>
              <a:rPr dirty="0" sz="2800" spc="-300" b="1">
                <a:solidFill>
                  <a:srgbClr val="056BAC"/>
                </a:solidFill>
                <a:latin typeface="Verdana"/>
                <a:cs typeface="Verdana"/>
              </a:rPr>
              <a:t> </a:t>
            </a:r>
            <a:r>
              <a:rPr dirty="0" sz="2800" spc="-550" b="1">
                <a:solidFill>
                  <a:srgbClr val="056BAC"/>
                </a:solidFill>
                <a:latin typeface="Verdana"/>
                <a:cs typeface="Verdana"/>
              </a:rPr>
              <a:t>W</a:t>
            </a:r>
            <a:r>
              <a:rPr dirty="0" sz="2800" spc="-175" b="1">
                <a:solidFill>
                  <a:srgbClr val="056BAC"/>
                </a:solidFill>
                <a:latin typeface="Verdana"/>
                <a:cs typeface="Verdana"/>
              </a:rPr>
              <a:t>o</a:t>
            </a:r>
            <a:r>
              <a:rPr dirty="0" sz="2800" spc="-360" b="1">
                <a:solidFill>
                  <a:srgbClr val="056BAC"/>
                </a:solidFill>
                <a:latin typeface="Verdana"/>
                <a:cs typeface="Verdana"/>
              </a:rPr>
              <a:t>m</a:t>
            </a:r>
            <a:r>
              <a:rPr dirty="0" sz="2800" spc="-229" b="1">
                <a:solidFill>
                  <a:srgbClr val="056BAC"/>
                </a:solidFill>
                <a:latin typeface="Verdana"/>
                <a:cs typeface="Verdana"/>
              </a:rPr>
              <a:t>e</a:t>
            </a:r>
            <a:r>
              <a:rPr dirty="0" sz="2800" spc="-229" b="1">
                <a:solidFill>
                  <a:srgbClr val="056BAC"/>
                </a:solidFill>
                <a:latin typeface="Verdana"/>
                <a:cs typeface="Verdana"/>
              </a:rPr>
              <a:t>n</a:t>
            </a:r>
            <a:endParaRPr sz="2800">
              <a:latin typeface="Verdana"/>
              <a:cs typeface="Verdana"/>
            </a:endParaRPr>
          </a:p>
          <a:p>
            <a:pPr algn="ctr" marL="12065" marR="5080">
              <a:lnSpc>
                <a:spcPct val="116100"/>
              </a:lnSpc>
              <a:spcBef>
                <a:spcPts val="2040"/>
              </a:spcBef>
            </a:pPr>
            <a:r>
              <a:rPr dirty="0" sz="2800" spc="-40">
                <a:latin typeface="Verdana"/>
                <a:cs typeface="Verdana"/>
              </a:rPr>
              <a:t>D</a:t>
            </a:r>
            <a:r>
              <a:rPr dirty="0" sz="2800" spc="-70">
                <a:latin typeface="Verdana"/>
                <a:cs typeface="Verdana"/>
              </a:rPr>
              <a:t>e</a:t>
            </a:r>
            <a:r>
              <a:rPr dirty="0" sz="2800" spc="-65">
                <a:latin typeface="Verdana"/>
                <a:cs typeface="Verdana"/>
              </a:rPr>
              <a:t>v</a:t>
            </a:r>
            <a:r>
              <a:rPr dirty="0" sz="2800" spc="-70">
                <a:latin typeface="Verdana"/>
                <a:cs typeface="Verdana"/>
              </a:rPr>
              <a:t>e</a:t>
            </a:r>
            <a:r>
              <a:rPr dirty="0" sz="2800" spc="50">
                <a:latin typeface="Verdana"/>
                <a:cs typeface="Verdana"/>
              </a:rPr>
              <a:t>l</a:t>
            </a:r>
            <a:r>
              <a:rPr dirty="0" sz="2800" spc="25">
                <a:latin typeface="Verdana"/>
                <a:cs typeface="Verdana"/>
              </a:rPr>
              <a:t>o</a:t>
            </a:r>
            <a:r>
              <a:rPr dirty="0" sz="2800" spc="45">
                <a:latin typeface="Verdana"/>
                <a:cs typeface="Verdana"/>
              </a:rPr>
              <a:t>p</a:t>
            </a:r>
            <a:r>
              <a:rPr dirty="0" sz="2800" spc="-25">
                <a:latin typeface="Verdana"/>
                <a:cs typeface="Verdana"/>
              </a:rPr>
              <a:t>i</a:t>
            </a:r>
            <a:r>
              <a:rPr dirty="0" sz="2800" spc="-45">
                <a:latin typeface="Verdana"/>
                <a:cs typeface="Verdana"/>
              </a:rPr>
              <a:t>n</a:t>
            </a:r>
            <a:r>
              <a:rPr dirty="0" sz="2800" spc="-200">
                <a:latin typeface="Verdana"/>
                <a:cs typeface="Verdana"/>
              </a:rPr>
              <a:t>g</a:t>
            </a:r>
            <a:r>
              <a:rPr dirty="0" sz="2800" spc="-300">
                <a:latin typeface="Verdana"/>
                <a:cs typeface="Verdana"/>
              </a:rPr>
              <a:t> </a:t>
            </a:r>
            <a:r>
              <a:rPr dirty="0" sz="2800" spc="-70">
                <a:latin typeface="Verdana"/>
                <a:cs typeface="Verdana"/>
              </a:rPr>
              <a:t>s</a:t>
            </a:r>
            <a:r>
              <a:rPr dirty="0" sz="2800" spc="-260">
                <a:latin typeface="Verdana"/>
                <a:cs typeface="Verdana"/>
              </a:rPr>
              <a:t>k</a:t>
            </a:r>
            <a:r>
              <a:rPr dirty="0" sz="2800" spc="-25">
                <a:latin typeface="Verdana"/>
                <a:cs typeface="Verdana"/>
              </a:rPr>
              <a:t>i</a:t>
            </a:r>
            <a:r>
              <a:rPr dirty="0" sz="2800" spc="50">
                <a:latin typeface="Verdana"/>
                <a:cs typeface="Verdana"/>
              </a:rPr>
              <a:t>ll</a:t>
            </a:r>
            <a:r>
              <a:rPr dirty="0" sz="2800" spc="-65">
                <a:latin typeface="Verdana"/>
                <a:cs typeface="Verdana"/>
              </a:rPr>
              <a:t>s</a:t>
            </a:r>
            <a:r>
              <a:rPr dirty="0" sz="2800" spc="-300">
                <a:latin typeface="Verdana"/>
                <a:cs typeface="Verdana"/>
              </a:rPr>
              <a:t> </a:t>
            </a:r>
            <a:r>
              <a:rPr dirty="0" sz="2800" spc="25">
                <a:latin typeface="Verdana"/>
                <a:cs typeface="Verdana"/>
              </a:rPr>
              <a:t>o</a:t>
            </a:r>
            <a:r>
              <a:rPr dirty="0" sz="2800" spc="90">
                <a:latin typeface="Verdana"/>
                <a:cs typeface="Verdana"/>
              </a:rPr>
              <a:t>f</a:t>
            </a:r>
            <a:r>
              <a:rPr dirty="0" sz="2800" spc="-300">
                <a:latin typeface="Verdana"/>
                <a:cs typeface="Verdana"/>
              </a:rPr>
              <a:t> </a:t>
            </a:r>
            <a:r>
              <a:rPr dirty="0" sz="2800" spc="-100">
                <a:latin typeface="Verdana"/>
                <a:cs typeface="Verdana"/>
              </a:rPr>
              <a:t>w</a:t>
            </a:r>
            <a:r>
              <a:rPr dirty="0" sz="2800" spc="25">
                <a:latin typeface="Verdana"/>
                <a:cs typeface="Verdana"/>
              </a:rPr>
              <a:t>o</a:t>
            </a:r>
            <a:r>
              <a:rPr dirty="0" sz="2800" spc="-160">
                <a:latin typeface="Verdana"/>
                <a:cs typeface="Verdana"/>
              </a:rPr>
              <a:t>m</a:t>
            </a:r>
            <a:r>
              <a:rPr dirty="0" sz="2800" spc="-70">
                <a:latin typeface="Verdana"/>
                <a:cs typeface="Verdana"/>
              </a:rPr>
              <a:t>e</a:t>
            </a:r>
            <a:r>
              <a:rPr dirty="0" sz="2800" spc="-25">
                <a:latin typeface="Verdana"/>
                <a:cs typeface="Verdana"/>
              </a:rPr>
              <a:t>n  </a:t>
            </a:r>
            <a:r>
              <a:rPr dirty="0" sz="2800" spc="-130">
                <a:latin typeface="Verdana"/>
                <a:cs typeface="Verdana"/>
              </a:rPr>
              <a:t>a</a:t>
            </a:r>
            <a:r>
              <a:rPr dirty="0" sz="2800" spc="-45">
                <a:latin typeface="Verdana"/>
                <a:cs typeface="Verdana"/>
              </a:rPr>
              <a:t>n</a:t>
            </a:r>
            <a:r>
              <a:rPr dirty="0" sz="2800" spc="55">
                <a:latin typeface="Verdana"/>
                <a:cs typeface="Verdana"/>
              </a:rPr>
              <a:t>d</a:t>
            </a:r>
            <a:r>
              <a:rPr dirty="0" sz="2800" spc="-300">
                <a:latin typeface="Verdana"/>
                <a:cs typeface="Verdana"/>
              </a:rPr>
              <a:t> </a:t>
            </a:r>
            <a:r>
              <a:rPr dirty="0" sz="2800" spc="90">
                <a:latin typeface="Verdana"/>
                <a:cs typeface="Verdana"/>
              </a:rPr>
              <a:t>c</a:t>
            </a:r>
            <a:r>
              <a:rPr dirty="0" sz="2800" spc="-40">
                <a:latin typeface="Verdana"/>
                <a:cs typeface="Verdana"/>
              </a:rPr>
              <a:t>r</a:t>
            </a:r>
            <a:r>
              <a:rPr dirty="0" sz="2800" spc="-70">
                <a:latin typeface="Verdana"/>
                <a:cs typeface="Verdana"/>
              </a:rPr>
              <a:t>e</a:t>
            </a:r>
            <a:r>
              <a:rPr dirty="0" sz="2800" spc="-130">
                <a:latin typeface="Verdana"/>
                <a:cs typeface="Verdana"/>
              </a:rPr>
              <a:t>a</a:t>
            </a:r>
            <a:r>
              <a:rPr dirty="0" sz="2800" spc="40">
                <a:latin typeface="Verdana"/>
                <a:cs typeface="Verdana"/>
              </a:rPr>
              <a:t>t</a:t>
            </a:r>
            <a:r>
              <a:rPr dirty="0" sz="2800" spc="-25">
                <a:latin typeface="Verdana"/>
                <a:cs typeface="Verdana"/>
              </a:rPr>
              <a:t>i</a:t>
            </a:r>
            <a:r>
              <a:rPr dirty="0" sz="2800" spc="-45">
                <a:latin typeface="Verdana"/>
                <a:cs typeface="Verdana"/>
              </a:rPr>
              <a:t>n</a:t>
            </a:r>
            <a:r>
              <a:rPr dirty="0" sz="2800" spc="-200">
                <a:latin typeface="Verdana"/>
                <a:cs typeface="Verdana"/>
              </a:rPr>
              <a:t>g</a:t>
            </a:r>
            <a:r>
              <a:rPr dirty="0" sz="2800" spc="-300">
                <a:latin typeface="Verdana"/>
                <a:cs typeface="Verdana"/>
              </a:rPr>
              <a:t> </a:t>
            </a:r>
            <a:r>
              <a:rPr dirty="0" sz="2800" spc="-220">
                <a:latin typeface="Verdana"/>
                <a:cs typeface="Verdana"/>
              </a:rPr>
              <a:t>j</a:t>
            </a:r>
            <a:r>
              <a:rPr dirty="0" sz="2800" spc="25">
                <a:latin typeface="Verdana"/>
                <a:cs typeface="Verdana"/>
              </a:rPr>
              <a:t>o</a:t>
            </a:r>
            <a:r>
              <a:rPr dirty="0" sz="2800" spc="50">
                <a:latin typeface="Verdana"/>
                <a:cs typeface="Verdana"/>
              </a:rPr>
              <a:t>b</a:t>
            </a:r>
            <a:r>
              <a:rPr dirty="0" sz="2800" spc="-300">
                <a:latin typeface="Verdana"/>
                <a:cs typeface="Verdana"/>
              </a:rPr>
              <a:t> </a:t>
            </a:r>
            <a:r>
              <a:rPr dirty="0" sz="2800" spc="85">
                <a:latin typeface="Verdana"/>
                <a:cs typeface="Verdana"/>
              </a:rPr>
              <a:t>f</a:t>
            </a:r>
            <a:r>
              <a:rPr dirty="0" sz="2800" spc="25">
                <a:latin typeface="Verdana"/>
                <a:cs typeface="Verdana"/>
              </a:rPr>
              <a:t>o</a:t>
            </a:r>
            <a:r>
              <a:rPr dirty="0" sz="2800" spc="-35">
                <a:latin typeface="Verdana"/>
                <a:cs typeface="Verdana"/>
              </a:rPr>
              <a:t>r</a:t>
            </a:r>
            <a:r>
              <a:rPr dirty="0" sz="2800" spc="-300">
                <a:latin typeface="Verdana"/>
                <a:cs typeface="Verdana"/>
              </a:rPr>
              <a:t> </a:t>
            </a:r>
            <a:r>
              <a:rPr dirty="0" sz="2800" spc="40">
                <a:latin typeface="Verdana"/>
                <a:cs typeface="Verdana"/>
              </a:rPr>
              <a:t>t</a:t>
            </a:r>
            <a:r>
              <a:rPr dirty="0" sz="2800" spc="-45">
                <a:latin typeface="Verdana"/>
                <a:cs typeface="Verdana"/>
              </a:rPr>
              <a:t>h</a:t>
            </a:r>
            <a:r>
              <a:rPr dirty="0" sz="2800" spc="-70">
                <a:latin typeface="Verdana"/>
                <a:cs typeface="Verdana"/>
              </a:rPr>
              <a:t>e</a:t>
            </a:r>
            <a:r>
              <a:rPr dirty="0" sz="2800" spc="-155">
                <a:latin typeface="Verdana"/>
                <a:cs typeface="Verdana"/>
              </a:rPr>
              <a:t>m</a:t>
            </a:r>
            <a:endParaRPr sz="2800">
              <a:latin typeface="Verdana"/>
              <a:cs typeface="Verdan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2276692" y="3693472"/>
            <a:ext cx="5219065" cy="21977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2800" spc="-235" b="1">
                <a:solidFill>
                  <a:srgbClr val="056BAC"/>
                </a:solidFill>
                <a:latin typeface="Verdana"/>
                <a:cs typeface="Verdana"/>
              </a:rPr>
              <a:t>P</a:t>
            </a:r>
            <a:r>
              <a:rPr dirty="0" sz="2800" spc="-215" b="1">
                <a:solidFill>
                  <a:srgbClr val="056BAC"/>
                </a:solidFill>
                <a:latin typeface="Verdana"/>
                <a:cs typeface="Verdana"/>
              </a:rPr>
              <a:t>r</a:t>
            </a:r>
            <a:r>
              <a:rPr dirty="0" sz="2800" spc="-175" b="1">
                <a:solidFill>
                  <a:srgbClr val="056BAC"/>
                </a:solidFill>
                <a:latin typeface="Verdana"/>
                <a:cs typeface="Verdana"/>
              </a:rPr>
              <a:t>o</a:t>
            </a:r>
            <a:r>
              <a:rPr dirty="0" sz="2800" spc="-360" b="1">
                <a:solidFill>
                  <a:srgbClr val="056BAC"/>
                </a:solidFill>
                <a:latin typeface="Verdana"/>
                <a:cs typeface="Verdana"/>
              </a:rPr>
              <a:t>m</a:t>
            </a:r>
            <a:r>
              <a:rPr dirty="0" sz="2800" spc="-175" b="1">
                <a:solidFill>
                  <a:srgbClr val="056BAC"/>
                </a:solidFill>
                <a:latin typeface="Verdana"/>
                <a:cs typeface="Verdana"/>
              </a:rPr>
              <a:t>o</a:t>
            </a:r>
            <a:r>
              <a:rPr dirty="0" sz="2800" spc="-110" b="1">
                <a:solidFill>
                  <a:srgbClr val="056BAC"/>
                </a:solidFill>
                <a:latin typeface="Verdana"/>
                <a:cs typeface="Verdana"/>
              </a:rPr>
              <a:t>t</a:t>
            </a:r>
            <a:r>
              <a:rPr dirty="0" sz="2800" spc="-145" b="1">
                <a:solidFill>
                  <a:srgbClr val="056BAC"/>
                </a:solidFill>
                <a:latin typeface="Verdana"/>
                <a:cs typeface="Verdana"/>
              </a:rPr>
              <a:t>i</a:t>
            </a:r>
            <a:r>
              <a:rPr dirty="0" sz="2800" spc="-235" b="1">
                <a:solidFill>
                  <a:srgbClr val="056BAC"/>
                </a:solidFill>
                <a:latin typeface="Verdana"/>
                <a:cs typeface="Verdana"/>
              </a:rPr>
              <a:t>n</a:t>
            </a:r>
            <a:r>
              <a:rPr dirty="0" sz="2800" spc="-390" b="1">
                <a:solidFill>
                  <a:srgbClr val="056BAC"/>
                </a:solidFill>
                <a:latin typeface="Verdana"/>
                <a:cs typeface="Verdana"/>
              </a:rPr>
              <a:t>g</a:t>
            </a:r>
            <a:r>
              <a:rPr dirty="0" sz="2800" spc="-300" b="1">
                <a:solidFill>
                  <a:srgbClr val="056BAC"/>
                </a:solidFill>
                <a:latin typeface="Verdana"/>
                <a:cs typeface="Verdana"/>
              </a:rPr>
              <a:t> </a:t>
            </a:r>
            <a:r>
              <a:rPr dirty="0" sz="2800" spc="-280" b="1">
                <a:solidFill>
                  <a:srgbClr val="056BAC"/>
                </a:solidFill>
                <a:latin typeface="Verdana"/>
                <a:cs typeface="Verdana"/>
              </a:rPr>
              <a:t>S</a:t>
            </a:r>
            <a:r>
              <a:rPr dirty="0" sz="2800" spc="-260" b="1">
                <a:solidFill>
                  <a:srgbClr val="056BAC"/>
                </a:solidFill>
                <a:latin typeface="Verdana"/>
                <a:cs typeface="Verdana"/>
              </a:rPr>
              <a:t>u</a:t>
            </a:r>
            <a:r>
              <a:rPr dirty="0" sz="2800" spc="-280" b="1">
                <a:solidFill>
                  <a:srgbClr val="056BAC"/>
                </a:solidFill>
                <a:latin typeface="Verdana"/>
                <a:cs typeface="Verdana"/>
              </a:rPr>
              <a:t>s</a:t>
            </a:r>
            <a:r>
              <a:rPr dirty="0" sz="2800" spc="-110" b="1">
                <a:solidFill>
                  <a:srgbClr val="056BAC"/>
                </a:solidFill>
                <a:latin typeface="Verdana"/>
                <a:cs typeface="Verdana"/>
              </a:rPr>
              <a:t>t</a:t>
            </a:r>
            <a:r>
              <a:rPr dirty="0" sz="2800" spc="-290" b="1">
                <a:solidFill>
                  <a:srgbClr val="056BAC"/>
                </a:solidFill>
                <a:latin typeface="Verdana"/>
                <a:cs typeface="Verdana"/>
              </a:rPr>
              <a:t>a</a:t>
            </a:r>
            <a:r>
              <a:rPr dirty="0" sz="2800" spc="-145" b="1">
                <a:solidFill>
                  <a:srgbClr val="056BAC"/>
                </a:solidFill>
                <a:latin typeface="Verdana"/>
                <a:cs typeface="Verdana"/>
              </a:rPr>
              <a:t>i</a:t>
            </a:r>
            <a:r>
              <a:rPr dirty="0" sz="2800" spc="-235" b="1">
                <a:solidFill>
                  <a:srgbClr val="056BAC"/>
                </a:solidFill>
                <a:latin typeface="Verdana"/>
                <a:cs typeface="Verdana"/>
              </a:rPr>
              <a:t>n</a:t>
            </a:r>
            <a:r>
              <a:rPr dirty="0" sz="2800" spc="-290" b="1">
                <a:solidFill>
                  <a:srgbClr val="056BAC"/>
                </a:solidFill>
                <a:latin typeface="Verdana"/>
                <a:cs typeface="Verdana"/>
              </a:rPr>
              <a:t>a</a:t>
            </a:r>
            <a:r>
              <a:rPr dirty="0" sz="2800" spc="-160" b="1">
                <a:solidFill>
                  <a:srgbClr val="056BAC"/>
                </a:solidFill>
                <a:latin typeface="Verdana"/>
                <a:cs typeface="Verdana"/>
              </a:rPr>
              <a:t>b</a:t>
            </a:r>
            <a:r>
              <a:rPr dirty="0" sz="2800" spc="-145" b="1">
                <a:solidFill>
                  <a:srgbClr val="056BAC"/>
                </a:solidFill>
                <a:latin typeface="Verdana"/>
                <a:cs typeface="Verdana"/>
              </a:rPr>
              <a:t>i</a:t>
            </a:r>
            <a:r>
              <a:rPr dirty="0" sz="2800" spc="-95" b="1">
                <a:solidFill>
                  <a:srgbClr val="056BAC"/>
                </a:solidFill>
                <a:latin typeface="Verdana"/>
                <a:cs typeface="Verdana"/>
              </a:rPr>
              <a:t>l</a:t>
            </a:r>
            <a:r>
              <a:rPr dirty="0" sz="2800" spc="-145" b="1">
                <a:solidFill>
                  <a:srgbClr val="056BAC"/>
                </a:solidFill>
                <a:latin typeface="Verdana"/>
                <a:cs typeface="Verdana"/>
              </a:rPr>
              <a:t>i</a:t>
            </a:r>
            <a:r>
              <a:rPr dirty="0" sz="2800" spc="-110" b="1">
                <a:solidFill>
                  <a:srgbClr val="056BAC"/>
                </a:solidFill>
                <a:latin typeface="Verdana"/>
                <a:cs typeface="Verdana"/>
              </a:rPr>
              <a:t>t</a:t>
            </a:r>
            <a:r>
              <a:rPr dirty="0" sz="2800" spc="-204" b="1">
                <a:solidFill>
                  <a:srgbClr val="056BAC"/>
                </a:solidFill>
                <a:latin typeface="Verdana"/>
                <a:cs typeface="Verdana"/>
              </a:rPr>
              <a:t>y</a:t>
            </a:r>
            <a:endParaRPr sz="2800">
              <a:latin typeface="Verdana"/>
              <a:cs typeface="Verdana"/>
            </a:endParaRPr>
          </a:p>
          <a:p>
            <a:pPr algn="ctr" marL="12700" marR="5080">
              <a:lnSpc>
                <a:spcPct val="116100"/>
              </a:lnSpc>
              <a:spcBef>
                <a:spcPts val="2040"/>
              </a:spcBef>
            </a:pPr>
            <a:r>
              <a:rPr dirty="0" sz="2800" spc="-40">
                <a:latin typeface="Verdana"/>
                <a:cs typeface="Verdana"/>
              </a:rPr>
              <a:t>D</a:t>
            </a:r>
            <a:r>
              <a:rPr dirty="0" sz="2800" spc="-25">
                <a:latin typeface="Verdana"/>
                <a:cs typeface="Verdana"/>
              </a:rPr>
              <a:t>i</a:t>
            </a:r>
            <a:r>
              <a:rPr dirty="0" sz="2800" spc="-70">
                <a:latin typeface="Verdana"/>
                <a:cs typeface="Verdana"/>
              </a:rPr>
              <a:t>s</a:t>
            </a:r>
            <a:r>
              <a:rPr dirty="0" sz="2800" spc="90">
                <a:latin typeface="Verdana"/>
                <a:cs typeface="Verdana"/>
              </a:rPr>
              <a:t>c</a:t>
            </a:r>
            <a:r>
              <a:rPr dirty="0" sz="2800" spc="25">
                <a:latin typeface="Verdana"/>
                <a:cs typeface="Verdana"/>
              </a:rPr>
              <a:t>o</a:t>
            </a:r>
            <a:r>
              <a:rPr dirty="0" sz="2800" spc="-65">
                <a:latin typeface="Verdana"/>
                <a:cs typeface="Verdana"/>
              </a:rPr>
              <a:t>u</a:t>
            </a:r>
            <a:r>
              <a:rPr dirty="0" sz="2800" spc="-40">
                <a:latin typeface="Verdana"/>
                <a:cs typeface="Verdana"/>
              </a:rPr>
              <a:t>r</a:t>
            </a:r>
            <a:r>
              <a:rPr dirty="0" sz="2800" spc="-130">
                <a:latin typeface="Verdana"/>
                <a:cs typeface="Verdana"/>
              </a:rPr>
              <a:t>a</a:t>
            </a:r>
            <a:r>
              <a:rPr dirty="0" sz="2800" spc="-204">
                <a:latin typeface="Verdana"/>
                <a:cs typeface="Verdana"/>
              </a:rPr>
              <a:t>g</a:t>
            </a:r>
            <a:r>
              <a:rPr dirty="0" sz="2800" spc="-25">
                <a:latin typeface="Verdana"/>
                <a:cs typeface="Verdana"/>
              </a:rPr>
              <a:t>i</a:t>
            </a:r>
            <a:r>
              <a:rPr dirty="0" sz="2800" spc="-45">
                <a:latin typeface="Verdana"/>
                <a:cs typeface="Verdana"/>
              </a:rPr>
              <a:t>n</a:t>
            </a:r>
            <a:r>
              <a:rPr dirty="0" sz="2800" spc="-200">
                <a:latin typeface="Verdana"/>
                <a:cs typeface="Verdana"/>
              </a:rPr>
              <a:t>g</a:t>
            </a:r>
            <a:r>
              <a:rPr dirty="0" sz="2800" spc="-300">
                <a:latin typeface="Verdana"/>
                <a:cs typeface="Verdana"/>
              </a:rPr>
              <a:t> </a:t>
            </a:r>
            <a:r>
              <a:rPr dirty="0" sz="2800" spc="-30">
                <a:latin typeface="Verdana"/>
                <a:cs typeface="Verdana"/>
              </a:rPr>
              <a:t>F</a:t>
            </a:r>
            <a:r>
              <a:rPr dirty="0" sz="2800" spc="-130">
                <a:latin typeface="Verdana"/>
                <a:cs typeface="Verdana"/>
              </a:rPr>
              <a:t>a</a:t>
            </a:r>
            <a:r>
              <a:rPr dirty="0" sz="2800" spc="-70">
                <a:latin typeface="Verdana"/>
                <a:cs typeface="Verdana"/>
              </a:rPr>
              <a:t>s</a:t>
            </a:r>
            <a:r>
              <a:rPr dirty="0" sz="2800" spc="45">
                <a:latin typeface="Verdana"/>
                <a:cs typeface="Verdana"/>
              </a:rPr>
              <a:t>t</a:t>
            </a:r>
            <a:r>
              <a:rPr dirty="0" sz="2800" spc="-300">
                <a:latin typeface="Verdana"/>
                <a:cs typeface="Verdana"/>
              </a:rPr>
              <a:t> </a:t>
            </a:r>
            <a:r>
              <a:rPr dirty="0" sz="2800" spc="-30">
                <a:latin typeface="Verdana"/>
                <a:cs typeface="Verdana"/>
              </a:rPr>
              <a:t>F</a:t>
            </a:r>
            <a:r>
              <a:rPr dirty="0" sz="2800" spc="-130">
                <a:latin typeface="Verdana"/>
                <a:cs typeface="Verdana"/>
              </a:rPr>
              <a:t>a</a:t>
            </a:r>
            <a:r>
              <a:rPr dirty="0" sz="2800" spc="-70">
                <a:latin typeface="Verdana"/>
                <a:cs typeface="Verdana"/>
              </a:rPr>
              <a:t>s</a:t>
            </a:r>
            <a:r>
              <a:rPr dirty="0" sz="2800" spc="-45">
                <a:latin typeface="Verdana"/>
                <a:cs typeface="Verdana"/>
              </a:rPr>
              <a:t>h</a:t>
            </a:r>
            <a:r>
              <a:rPr dirty="0" sz="2800" spc="-25">
                <a:latin typeface="Verdana"/>
                <a:cs typeface="Verdana"/>
              </a:rPr>
              <a:t>i</a:t>
            </a:r>
            <a:r>
              <a:rPr dirty="0" sz="2800" spc="25">
                <a:latin typeface="Verdana"/>
                <a:cs typeface="Verdana"/>
              </a:rPr>
              <a:t>o</a:t>
            </a:r>
            <a:r>
              <a:rPr dirty="0" sz="2800" spc="-40">
                <a:latin typeface="Verdana"/>
                <a:cs typeface="Verdana"/>
              </a:rPr>
              <a:t>n</a:t>
            </a:r>
            <a:r>
              <a:rPr dirty="0" sz="2800" spc="-300">
                <a:latin typeface="Verdana"/>
                <a:cs typeface="Verdana"/>
              </a:rPr>
              <a:t> </a:t>
            </a:r>
            <a:r>
              <a:rPr dirty="0" sz="2800" spc="-130">
                <a:latin typeface="Verdana"/>
                <a:cs typeface="Verdana"/>
              </a:rPr>
              <a:t>a</a:t>
            </a:r>
            <a:r>
              <a:rPr dirty="0" sz="2800" spc="-45">
                <a:latin typeface="Verdana"/>
                <a:cs typeface="Verdana"/>
              </a:rPr>
              <a:t>n</a:t>
            </a:r>
            <a:r>
              <a:rPr dirty="0" sz="2800" spc="35">
                <a:latin typeface="Verdana"/>
                <a:cs typeface="Verdana"/>
              </a:rPr>
              <a:t>d  </a:t>
            </a:r>
            <a:r>
              <a:rPr dirty="0" sz="2800" spc="-70">
                <a:latin typeface="Verdana"/>
                <a:cs typeface="Verdana"/>
              </a:rPr>
              <a:t>e</a:t>
            </a:r>
            <a:r>
              <a:rPr dirty="0" sz="2800" spc="-45">
                <a:latin typeface="Verdana"/>
                <a:cs typeface="Verdana"/>
              </a:rPr>
              <a:t>n</a:t>
            </a:r>
            <a:r>
              <a:rPr dirty="0" sz="2800" spc="90">
                <a:latin typeface="Verdana"/>
                <a:cs typeface="Verdana"/>
              </a:rPr>
              <a:t>c</a:t>
            </a:r>
            <a:r>
              <a:rPr dirty="0" sz="2800" spc="25">
                <a:latin typeface="Verdana"/>
                <a:cs typeface="Verdana"/>
              </a:rPr>
              <a:t>o</a:t>
            </a:r>
            <a:r>
              <a:rPr dirty="0" sz="2800" spc="-65">
                <a:latin typeface="Verdana"/>
                <a:cs typeface="Verdana"/>
              </a:rPr>
              <a:t>u</a:t>
            </a:r>
            <a:r>
              <a:rPr dirty="0" sz="2800" spc="-40">
                <a:latin typeface="Verdana"/>
                <a:cs typeface="Verdana"/>
              </a:rPr>
              <a:t>r</a:t>
            </a:r>
            <a:r>
              <a:rPr dirty="0" sz="2800" spc="-130">
                <a:latin typeface="Verdana"/>
                <a:cs typeface="Verdana"/>
              </a:rPr>
              <a:t>a</a:t>
            </a:r>
            <a:r>
              <a:rPr dirty="0" sz="2800" spc="-204">
                <a:latin typeface="Verdana"/>
                <a:cs typeface="Verdana"/>
              </a:rPr>
              <a:t>g</a:t>
            </a:r>
            <a:r>
              <a:rPr dirty="0" sz="2800" spc="-25">
                <a:latin typeface="Verdana"/>
                <a:cs typeface="Verdana"/>
              </a:rPr>
              <a:t>i</a:t>
            </a:r>
            <a:r>
              <a:rPr dirty="0" sz="2800" spc="-45">
                <a:latin typeface="Verdana"/>
                <a:cs typeface="Verdana"/>
              </a:rPr>
              <a:t>n</a:t>
            </a:r>
            <a:r>
              <a:rPr dirty="0" sz="2800" spc="-200">
                <a:latin typeface="Verdana"/>
                <a:cs typeface="Verdana"/>
              </a:rPr>
              <a:t>g</a:t>
            </a:r>
            <a:r>
              <a:rPr dirty="0" sz="2800" spc="-300">
                <a:latin typeface="Verdana"/>
                <a:cs typeface="Verdana"/>
              </a:rPr>
              <a:t> </a:t>
            </a:r>
            <a:r>
              <a:rPr dirty="0" sz="2800" spc="-65">
                <a:latin typeface="Verdana"/>
                <a:cs typeface="Verdana"/>
              </a:rPr>
              <a:t>u</a:t>
            </a:r>
            <a:r>
              <a:rPr dirty="0" sz="2800" spc="-70">
                <a:latin typeface="Verdana"/>
                <a:cs typeface="Verdana"/>
              </a:rPr>
              <a:t>s</a:t>
            </a:r>
            <a:r>
              <a:rPr dirty="0" sz="2800" spc="-25">
                <a:latin typeface="Verdana"/>
                <a:cs typeface="Verdana"/>
              </a:rPr>
              <a:t>i</a:t>
            </a:r>
            <a:r>
              <a:rPr dirty="0" sz="2800" spc="-45">
                <a:latin typeface="Verdana"/>
                <a:cs typeface="Verdana"/>
              </a:rPr>
              <a:t>n</a:t>
            </a:r>
            <a:r>
              <a:rPr dirty="0" sz="2800" spc="-200">
                <a:latin typeface="Verdana"/>
                <a:cs typeface="Verdana"/>
              </a:rPr>
              <a:t>g</a:t>
            </a:r>
            <a:r>
              <a:rPr dirty="0" sz="2800" spc="-300">
                <a:latin typeface="Verdana"/>
                <a:cs typeface="Verdana"/>
              </a:rPr>
              <a:t> </a:t>
            </a:r>
            <a:r>
              <a:rPr dirty="0" sz="2800" spc="-65">
                <a:latin typeface="Verdana"/>
                <a:cs typeface="Verdana"/>
              </a:rPr>
              <a:t>u</a:t>
            </a:r>
            <a:r>
              <a:rPr dirty="0" sz="2800" spc="45">
                <a:latin typeface="Verdana"/>
                <a:cs typeface="Verdana"/>
              </a:rPr>
              <a:t>p</a:t>
            </a:r>
            <a:r>
              <a:rPr dirty="0" sz="2800" spc="90">
                <a:latin typeface="Verdana"/>
                <a:cs typeface="Verdana"/>
              </a:rPr>
              <a:t>c</a:t>
            </a:r>
            <a:r>
              <a:rPr dirty="0" sz="2800" spc="-75">
                <a:latin typeface="Verdana"/>
                <a:cs typeface="Verdana"/>
              </a:rPr>
              <a:t>y</a:t>
            </a:r>
            <a:r>
              <a:rPr dirty="0" sz="2800" spc="90">
                <a:latin typeface="Verdana"/>
                <a:cs typeface="Verdana"/>
              </a:rPr>
              <a:t>c</a:t>
            </a:r>
            <a:r>
              <a:rPr dirty="0" sz="2800" spc="50">
                <a:latin typeface="Verdana"/>
                <a:cs typeface="Verdana"/>
              </a:rPr>
              <a:t>l</a:t>
            </a:r>
            <a:r>
              <a:rPr dirty="0" sz="2800" spc="-70">
                <a:latin typeface="Verdana"/>
                <a:cs typeface="Verdana"/>
              </a:rPr>
              <a:t>e</a:t>
            </a:r>
            <a:r>
              <a:rPr dirty="0" sz="2800" spc="35">
                <a:latin typeface="Verdana"/>
                <a:cs typeface="Verdana"/>
              </a:rPr>
              <a:t>d  </a:t>
            </a:r>
            <a:r>
              <a:rPr dirty="0" sz="2800" spc="10">
                <a:latin typeface="Verdana"/>
                <a:cs typeface="Verdana"/>
              </a:rPr>
              <a:t>products</a:t>
            </a:r>
            <a:endParaRPr sz="2800">
              <a:latin typeface="Verdana"/>
              <a:cs typeface="Verdan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485911" y="6718920"/>
            <a:ext cx="6598284" cy="17246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200" b="1">
                <a:solidFill>
                  <a:srgbClr val="056BAC"/>
                </a:solidFill>
                <a:latin typeface="Verdana"/>
                <a:cs typeface="Verdana"/>
              </a:rPr>
              <a:t>E</a:t>
            </a:r>
            <a:r>
              <a:rPr dirty="0" sz="2800" spc="-235" b="1">
                <a:solidFill>
                  <a:srgbClr val="056BAC"/>
                </a:solidFill>
                <a:latin typeface="Verdana"/>
                <a:cs typeface="Verdana"/>
              </a:rPr>
              <a:t>n</a:t>
            </a:r>
            <a:r>
              <a:rPr dirty="0" sz="2800" spc="-100" b="1">
                <a:solidFill>
                  <a:srgbClr val="056BAC"/>
                </a:solidFill>
                <a:latin typeface="Verdana"/>
                <a:cs typeface="Verdana"/>
              </a:rPr>
              <a:t>c</a:t>
            </a:r>
            <a:r>
              <a:rPr dirty="0" sz="2800" spc="-175" b="1">
                <a:solidFill>
                  <a:srgbClr val="056BAC"/>
                </a:solidFill>
                <a:latin typeface="Verdana"/>
                <a:cs typeface="Verdana"/>
              </a:rPr>
              <a:t>o</a:t>
            </a:r>
            <a:r>
              <a:rPr dirty="0" sz="2800" spc="-260" b="1">
                <a:solidFill>
                  <a:srgbClr val="056BAC"/>
                </a:solidFill>
                <a:latin typeface="Verdana"/>
                <a:cs typeface="Verdana"/>
              </a:rPr>
              <a:t>u</a:t>
            </a:r>
            <a:r>
              <a:rPr dirty="0" sz="2800" spc="-215" b="1">
                <a:solidFill>
                  <a:srgbClr val="056BAC"/>
                </a:solidFill>
                <a:latin typeface="Verdana"/>
                <a:cs typeface="Verdana"/>
              </a:rPr>
              <a:t>r</a:t>
            </a:r>
            <a:r>
              <a:rPr dirty="0" sz="2800" spc="-290" b="1">
                <a:solidFill>
                  <a:srgbClr val="056BAC"/>
                </a:solidFill>
                <a:latin typeface="Verdana"/>
                <a:cs typeface="Verdana"/>
              </a:rPr>
              <a:t>a</a:t>
            </a:r>
            <a:r>
              <a:rPr dirty="0" sz="2800" spc="-395" b="1">
                <a:solidFill>
                  <a:srgbClr val="056BAC"/>
                </a:solidFill>
                <a:latin typeface="Verdana"/>
                <a:cs typeface="Verdana"/>
              </a:rPr>
              <a:t>g</a:t>
            </a:r>
            <a:r>
              <a:rPr dirty="0" sz="2800" spc="-145" b="1">
                <a:solidFill>
                  <a:srgbClr val="056BAC"/>
                </a:solidFill>
                <a:latin typeface="Verdana"/>
                <a:cs typeface="Verdana"/>
              </a:rPr>
              <a:t>i</a:t>
            </a:r>
            <a:r>
              <a:rPr dirty="0" sz="2800" spc="-235" b="1">
                <a:solidFill>
                  <a:srgbClr val="056BAC"/>
                </a:solidFill>
                <a:latin typeface="Verdana"/>
                <a:cs typeface="Verdana"/>
              </a:rPr>
              <a:t>n</a:t>
            </a:r>
            <a:r>
              <a:rPr dirty="0" sz="2800" spc="-390" b="1">
                <a:solidFill>
                  <a:srgbClr val="056BAC"/>
                </a:solidFill>
                <a:latin typeface="Verdana"/>
                <a:cs typeface="Verdana"/>
              </a:rPr>
              <a:t>g</a:t>
            </a:r>
            <a:r>
              <a:rPr dirty="0" sz="2800" spc="-300" b="1">
                <a:solidFill>
                  <a:srgbClr val="056BAC"/>
                </a:solidFill>
                <a:latin typeface="Verdana"/>
                <a:cs typeface="Verdana"/>
              </a:rPr>
              <a:t> </a:t>
            </a:r>
            <a:r>
              <a:rPr dirty="0" sz="2800" spc="-75" b="1">
                <a:solidFill>
                  <a:srgbClr val="056BAC"/>
                </a:solidFill>
                <a:latin typeface="Verdana"/>
                <a:cs typeface="Verdana"/>
              </a:rPr>
              <a:t>C</a:t>
            </a:r>
            <a:r>
              <a:rPr dirty="0" sz="2800" spc="-175" b="1">
                <a:solidFill>
                  <a:srgbClr val="056BAC"/>
                </a:solidFill>
                <a:latin typeface="Verdana"/>
                <a:cs typeface="Verdana"/>
              </a:rPr>
              <a:t>o</a:t>
            </a:r>
            <a:r>
              <a:rPr dirty="0" sz="2800" spc="-360" b="1">
                <a:solidFill>
                  <a:srgbClr val="056BAC"/>
                </a:solidFill>
                <a:latin typeface="Verdana"/>
                <a:cs typeface="Verdana"/>
              </a:rPr>
              <a:t>mm</a:t>
            </a:r>
            <a:r>
              <a:rPr dirty="0" sz="2800" spc="-260" b="1">
                <a:solidFill>
                  <a:srgbClr val="056BAC"/>
                </a:solidFill>
                <a:latin typeface="Verdana"/>
                <a:cs typeface="Verdana"/>
              </a:rPr>
              <a:t>u</a:t>
            </a:r>
            <a:r>
              <a:rPr dirty="0" sz="2800" spc="-235" b="1">
                <a:solidFill>
                  <a:srgbClr val="056BAC"/>
                </a:solidFill>
                <a:latin typeface="Verdana"/>
                <a:cs typeface="Verdana"/>
              </a:rPr>
              <a:t>n</a:t>
            </a:r>
            <a:r>
              <a:rPr dirty="0" sz="2800" spc="-145" b="1">
                <a:solidFill>
                  <a:srgbClr val="056BAC"/>
                </a:solidFill>
                <a:latin typeface="Verdana"/>
                <a:cs typeface="Verdana"/>
              </a:rPr>
              <a:t>i</a:t>
            </a:r>
            <a:r>
              <a:rPr dirty="0" sz="2800" spc="-110" b="1">
                <a:solidFill>
                  <a:srgbClr val="056BAC"/>
                </a:solidFill>
                <a:latin typeface="Verdana"/>
                <a:cs typeface="Verdana"/>
              </a:rPr>
              <a:t>t</a:t>
            </a:r>
            <a:r>
              <a:rPr dirty="0" sz="2800" spc="-204" b="1">
                <a:solidFill>
                  <a:srgbClr val="056BAC"/>
                </a:solidFill>
                <a:latin typeface="Verdana"/>
                <a:cs typeface="Verdana"/>
              </a:rPr>
              <a:t>y</a:t>
            </a:r>
            <a:r>
              <a:rPr dirty="0" sz="2800" spc="-300" b="1">
                <a:solidFill>
                  <a:srgbClr val="056BAC"/>
                </a:solidFill>
                <a:latin typeface="Verdana"/>
                <a:cs typeface="Verdana"/>
              </a:rPr>
              <a:t> </a:t>
            </a:r>
            <a:r>
              <a:rPr dirty="0" sz="2800" spc="-615" b="1">
                <a:solidFill>
                  <a:srgbClr val="056BAC"/>
                </a:solidFill>
                <a:latin typeface="Verdana"/>
                <a:cs typeface="Verdana"/>
              </a:rPr>
              <a:t>I</a:t>
            </a:r>
            <a:r>
              <a:rPr dirty="0" sz="2800" spc="-235" b="1">
                <a:solidFill>
                  <a:srgbClr val="056BAC"/>
                </a:solidFill>
                <a:latin typeface="Verdana"/>
                <a:cs typeface="Verdana"/>
              </a:rPr>
              <a:t>n</a:t>
            </a:r>
            <a:r>
              <a:rPr dirty="0" sz="2800" spc="-204" b="1">
                <a:solidFill>
                  <a:srgbClr val="056BAC"/>
                </a:solidFill>
                <a:latin typeface="Verdana"/>
                <a:cs typeface="Verdana"/>
              </a:rPr>
              <a:t>v</a:t>
            </a:r>
            <a:r>
              <a:rPr dirty="0" sz="2800" spc="-175" b="1">
                <a:solidFill>
                  <a:srgbClr val="056BAC"/>
                </a:solidFill>
                <a:latin typeface="Verdana"/>
                <a:cs typeface="Verdana"/>
              </a:rPr>
              <a:t>o</a:t>
            </a:r>
            <a:r>
              <a:rPr dirty="0" sz="2800" spc="-95" b="1">
                <a:solidFill>
                  <a:srgbClr val="056BAC"/>
                </a:solidFill>
                <a:latin typeface="Verdana"/>
                <a:cs typeface="Verdana"/>
              </a:rPr>
              <a:t>l</a:t>
            </a:r>
            <a:r>
              <a:rPr dirty="0" sz="2800" spc="-204" b="1">
                <a:solidFill>
                  <a:srgbClr val="056BAC"/>
                </a:solidFill>
                <a:latin typeface="Verdana"/>
                <a:cs typeface="Verdana"/>
              </a:rPr>
              <a:t>v</a:t>
            </a:r>
            <a:r>
              <a:rPr dirty="0" sz="2800" spc="-229" b="1">
                <a:solidFill>
                  <a:srgbClr val="056BAC"/>
                </a:solidFill>
                <a:latin typeface="Verdana"/>
                <a:cs typeface="Verdana"/>
              </a:rPr>
              <a:t>e</a:t>
            </a:r>
            <a:r>
              <a:rPr dirty="0" sz="2800" spc="-360" b="1">
                <a:solidFill>
                  <a:srgbClr val="056BAC"/>
                </a:solidFill>
                <a:latin typeface="Verdana"/>
                <a:cs typeface="Verdana"/>
              </a:rPr>
              <a:t>m</a:t>
            </a:r>
            <a:r>
              <a:rPr dirty="0" sz="2800" spc="-229" b="1">
                <a:solidFill>
                  <a:srgbClr val="056BAC"/>
                </a:solidFill>
                <a:latin typeface="Verdana"/>
                <a:cs typeface="Verdana"/>
              </a:rPr>
              <a:t>e</a:t>
            </a:r>
            <a:r>
              <a:rPr dirty="0" sz="2800" spc="-235" b="1">
                <a:solidFill>
                  <a:srgbClr val="056BAC"/>
                </a:solidFill>
                <a:latin typeface="Verdana"/>
                <a:cs typeface="Verdana"/>
              </a:rPr>
              <a:t>n</a:t>
            </a:r>
            <a:r>
              <a:rPr dirty="0" sz="2800" spc="-105" b="1">
                <a:solidFill>
                  <a:srgbClr val="056BAC"/>
                </a:solidFill>
                <a:latin typeface="Verdana"/>
                <a:cs typeface="Verdana"/>
              </a:rPr>
              <a:t>t</a:t>
            </a:r>
            <a:endParaRPr sz="2800">
              <a:latin typeface="Verdana"/>
              <a:cs typeface="Verdana"/>
            </a:endParaRPr>
          </a:p>
          <a:p>
            <a:pPr marL="1290320" marR="927735" indent="-494030">
              <a:lnSpc>
                <a:spcPct val="116100"/>
              </a:lnSpc>
              <a:spcBef>
                <a:spcPts val="2215"/>
              </a:spcBef>
            </a:pPr>
            <a:r>
              <a:rPr dirty="0" sz="2800">
                <a:latin typeface="Verdana"/>
                <a:cs typeface="Verdana"/>
              </a:rPr>
              <a:t>C</a:t>
            </a:r>
            <a:r>
              <a:rPr dirty="0" sz="2800" spc="-40">
                <a:latin typeface="Verdana"/>
                <a:cs typeface="Verdana"/>
              </a:rPr>
              <a:t>r</a:t>
            </a:r>
            <a:r>
              <a:rPr dirty="0" sz="2800" spc="-70">
                <a:latin typeface="Verdana"/>
                <a:cs typeface="Verdana"/>
              </a:rPr>
              <a:t>e</a:t>
            </a:r>
            <a:r>
              <a:rPr dirty="0" sz="2800" spc="-130">
                <a:latin typeface="Verdana"/>
                <a:cs typeface="Verdana"/>
              </a:rPr>
              <a:t>a</a:t>
            </a:r>
            <a:r>
              <a:rPr dirty="0" sz="2800" spc="40">
                <a:latin typeface="Verdana"/>
                <a:cs typeface="Verdana"/>
              </a:rPr>
              <a:t>t</a:t>
            </a:r>
            <a:r>
              <a:rPr dirty="0" sz="2800" spc="-25">
                <a:latin typeface="Verdana"/>
                <a:cs typeface="Verdana"/>
              </a:rPr>
              <a:t>i</a:t>
            </a:r>
            <a:r>
              <a:rPr dirty="0" sz="2800" spc="-45">
                <a:latin typeface="Verdana"/>
                <a:cs typeface="Verdana"/>
              </a:rPr>
              <a:t>n</a:t>
            </a:r>
            <a:r>
              <a:rPr dirty="0" sz="2800" spc="-200">
                <a:latin typeface="Verdana"/>
                <a:cs typeface="Verdana"/>
              </a:rPr>
              <a:t>g</a:t>
            </a:r>
            <a:r>
              <a:rPr dirty="0" sz="2800" spc="-300">
                <a:latin typeface="Verdana"/>
                <a:cs typeface="Verdana"/>
              </a:rPr>
              <a:t> </a:t>
            </a:r>
            <a:r>
              <a:rPr dirty="0" sz="2800" spc="-130">
                <a:latin typeface="Verdana"/>
                <a:cs typeface="Verdana"/>
              </a:rPr>
              <a:t>a</a:t>
            </a:r>
            <a:r>
              <a:rPr dirty="0" sz="2800" spc="-40">
                <a:latin typeface="Verdana"/>
                <a:cs typeface="Verdana"/>
              </a:rPr>
              <a:t>n</a:t>
            </a:r>
            <a:r>
              <a:rPr dirty="0" sz="2800" spc="-300">
                <a:latin typeface="Verdana"/>
                <a:cs typeface="Verdana"/>
              </a:rPr>
              <a:t> </a:t>
            </a:r>
            <a:r>
              <a:rPr dirty="0" sz="2800" spc="-70">
                <a:latin typeface="Verdana"/>
                <a:cs typeface="Verdana"/>
              </a:rPr>
              <a:t>e</a:t>
            </a:r>
            <a:r>
              <a:rPr dirty="0" sz="2800" spc="-45">
                <a:latin typeface="Verdana"/>
                <a:cs typeface="Verdana"/>
              </a:rPr>
              <a:t>n</a:t>
            </a:r>
            <a:r>
              <a:rPr dirty="0" sz="2800" spc="-65">
                <a:latin typeface="Verdana"/>
                <a:cs typeface="Verdana"/>
              </a:rPr>
              <a:t>v</a:t>
            </a:r>
            <a:r>
              <a:rPr dirty="0" sz="2800" spc="-25">
                <a:latin typeface="Verdana"/>
                <a:cs typeface="Verdana"/>
              </a:rPr>
              <a:t>i</a:t>
            </a:r>
            <a:r>
              <a:rPr dirty="0" sz="2800" spc="-40">
                <a:latin typeface="Verdana"/>
                <a:cs typeface="Verdana"/>
              </a:rPr>
              <a:t>r</a:t>
            </a:r>
            <a:r>
              <a:rPr dirty="0" sz="2800" spc="25">
                <a:latin typeface="Verdana"/>
                <a:cs typeface="Verdana"/>
              </a:rPr>
              <a:t>o</a:t>
            </a:r>
            <a:r>
              <a:rPr dirty="0" sz="2800" spc="-45">
                <a:latin typeface="Verdana"/>
                <a:cs typeface="Verdana"/>
              </a:rPr>
              <a:t>n</a:t>
            </a:r>
            <a:r>
              <a:rPr dirty="0" sz="2800" spc="-160">
                <a:latin typeface="Verdana"/>
                <a:cs typeface="Verdana"/>
              </a:rPr>
              <a:t>m</a:t>
            </a:r>
            <a:r>
              <a:rPr dirty="0" sz="2800" spc="-70">
                <a:latin typeface="Verdana"/>
                <a:cs typeface="Verdana"/>
              </a:rPr>
              <a:t>e</a:t>
            </a:r>
            <a:r>
              <a:rPr dirty="0" sz="2800" spc="-45">
                <a:latin typeface="Verdana"/>
                <a:cs typeface="Verdana"/>
              </a:rPr>
              <a:t>n</a:t>
            </a:r>
            <a:r>
              <a:rPr dirty="0" sz="2800" spc="40">
                <a:latin typeface="Verdana"/>
                <a:cs typeface="Verdana"/>
              </a:rPr>
              <a:t>t</a:t>
            </a:r>
            <a:r>
              <a:rPr dirty="0" sz="2800" spc="-130">
                <a:latin typeface="Verdana"/>
                <a:cs typeface="Verdana"/>
              </a:rPr>
              <a:t>a</a:t>
            </a:r>
            <a:r>
              <a:rPr dirty="0" sz="2800" spc="50">
                <a:latin typeface="Verdana"/>
                <a:cs typeface="Verdana"/>
              </a:rPr>
              <a:t>ll</a:t>
            </a:r>
            <a:r>
              <a:rPr dirty="0" sz="2800" spc="-50">
                <a:latin typeface="Verdana"/>
                <a:cs typeface="Verdana"/>
              </a:rPr>
              <a:t>y  </a:t>
            </a:r>
            <a:r>
              <a:rPr dirty="0" sz="2800" spc="90">
                <a:latin typeface="Verdana"/>
                <a:cs typeface="Verdana"/>
              </a:rPr>
              <a:t>c</a:t>
            </a:r>
            <a:r>
              <a:rPr dirty="0" sz="2800" spc="25">
                <a:latin typeface="Verdana"/>
                <a:cs typeface="Verdana"/>
              </a:rPr>
              <a:t>o</a:t>
            </a:r>
            <a:r>
              <a:rPr dirty="0" sz="2800" spc="-45">
                <a:latin typeface="Verdana"/>
                <a:cs typeface="Verdana"/>
              </a:rPr>
              <a:t>n</a:t>
            </a:r>
            <a:r>
              <a:rPr dirty="0" sz="2800" spc="90">
                <a:latin typeface="Verdana"/>
                <a:cs typeface="Verdana"/>
              </a:rPr>
              <a:t>c</a:t>
            </a:r>
            <a:r>
              <a:rPr dirty="0" sz="2800" spc="-70">
                <a:latin typeface="Verdana"/>
                <a:cs typeface="Verdana"/>
              </a:rPr>
              <a:t>e</a:t>
            </a:r>
            <a:r>
              <a:rPr dirty="0" sz="2800" spc="-40">
                <a:latin typeface="Verdana"/>
                <a:cs typeface="Verdana"/>
              </a:rPr>
              <a:t>r</a:t>
            </a:r>
            <a:r>
              <a:rPr dirty="0" sz="2800" spc="-45">
                <a:latin typeface="Verdana"/>
                <a:cs typeface="Verdana"/>
              </a:rPr>
              <a:t>n</a:t>
            </a:r>
            <a:r>
              <a:rPr dirty="0" sz="2800" spc="-70">
                <a:latin typeface="Verdana"/>
                <a:cs typeface="Verdana"/>
              </a:rPr>
              <a:t>e</a:t>
            </a:r>
            <a:r>
              <a:rPr dirty="0" sz="2800" spc="55">
                <a:latin typeface="Verdana"/>
                <a:cs typeface="Verdana"/>
              </a:rPr>
              <a:t>d</a:t>
            </a:r>
            <a:r>
              <a:rPr dirty="0" sz="2800" spc="-300">
                <a:latin typeface="Verdana"/>
                <a:cs typeface="Verdana"/>
              </a:rPr>
              <a:t> </a:t>
            </a:r>
            <a:r>
              <a:rPr dirty="0" sz="2800" spc="90">
                <a:latin typeface="Verdana"/>
                <a:cs typeface="Verdana"/>
              </a:rPr>
              <a:t>c</a:t>
            </a:r>
            <a:r>
              <a:rPr dirty="0" sz="2800" spc="25">
                <a:latin typeface="Verdana"/>
                <a:cs typeface="Verdana"/>
              </a:rPr>
              <a:t>o</a:t>
            </a:r>
            <a:r>
              <a:rPr dirty="0" sz="2800" spc="-160">
                <a:latin typeface="Verdana"/>
                <a:cs typeface="Verdana"/>
              </a:rPr>
              <a:t>mm</a:t>
            </a:r>
            <a:r>
              <a:rPr dirty="0" sz="2800" spc="-65">
                <a:latin typeface="Verdana"/>
                <a:cs typeface="Verdana"/>
              </a:rPr>
              <a:t>u</a:t>
            </a:r>
            <a:r>
              <a:rPr dirty="0" sz="2800" spc="-45">
                <a:latin typeface="Verdana"/>
                <a:cs typeface="Verdana"/>
              </a:rPr>
              <a:t>n</a:t>
            </a:r>
            <a:r>
              <a:rPr dirty="0" sz="2800" spc="-25">
                <a:latin typeface="Verdana"/>
                <a:cs typeface="Verdana"/>
              </a:rPr>
              <a:t>i</a:t>
            </a:r>
            <a:r>
              <a:rPr dirty="0" sz="2800" spc="40">
                <a:latin typeface="Verdana"/>
                <a:cs typeface="Verdana"/>
              </a:rPr>
              <a:t>t</a:t>
            </a:r>
            <a:r>
              <a:rPr dirty="0" sz="2800" spc="-70">
                <a:latin typeface="Verdana"/>
                <a:cs typeface="Verdana"/>
              </a:rPr>
              <a:t>y</a:t>
            </a:r>
            <a:endParaRPr sz="2800">
              <a:latin typeface="Verdana"/>
              <a:cs typeface="Verdan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1482718" y="6754479"/>
            <a:ext cx="4817110" cy="16891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65100">
              <a:lnSpc>
                <a:spcPct val="100000"/>
              </a:lnSpc>
              <a:spcBef>
                <a:spcPts val="100"/>
              </a:spcBef>
            </a:pPr>
            <a:r>
              <a:rPr dirty="0" sz="2800" spc="-75" b="1">
                <a:solidFill>
                  <a:srgbClr val="056BAC"/>
                </a:solidFill>
                <a:latin typeface="Verdana"/>
                <a:cs typeface="Verdana"/>
              </a:rPr>
              <a:t>C</a:t>
            </a:r>
            <a:r>
              <a:rPr dirty="0" sz="2800" spc="-215" b="1">
                <a:solidFill>
                  <a:srgbClr val="056BAC"/>
                </a:solidFill>
                <a:latin typeface="Verdana"/>
                <a:cs typeface="Verdana"/>
              </a:rPr>
              <a:t>r</a:t>
            </a:r>
            <a:r>
              <a:rPr dirty="0" sz="2800" spc="-229" b="1">
                <a:solidFill>
                  <a:srgbClr val="056BAC"/>
                </a:solidFill>
                <a:latin typeface="Verdana"/>
                <a:cs typeface="Verdana"/>
              </a:rPr>
              <a:t>e</a:t>
            </a:r>
            <a:r>
              <a:rPr dirty="0" sz="2800" spc="-290" b="1">
                <a:solidFill>
                  <a:srgbClr val="056BAC"/>
                </a:solidFill>
                <a:latin typeface="Verdana"/>
                <a:cs typeface="Verdana"/>
              </a:rPr>
              <a:t>a</a:t>
            </a:r>
            <a:r>
              <a:rPr dirty="0" sz="2800" spc="-110" b="1">
                <a:solidFill>
                  <a:srgbClr val="056BAC"/>
                </a:solidFill>
                <a:latin typeface="Verdana"/>
                <a:cs typeface="Verdana"/>
              </a:rPr>
              <a:t>t</a:t>
            </a:r>
            <a:r>
              <a:rPr dirty="0" sz="2800" spc="-145" b="1">
                <a:solidFill>
                  <a:srgbClr val="056BAC"/>
                </a:solidFill>
                <a:latin typeface="Verdana"/>
                <a:cs typeface="Verdana"/>
              </a:rPr>
              <a:t>i</a:t>
            </a:r>
            <a:r>
              <a:rPr dirty="0" sz="2800" spc="-235" b="1">
                <a:solidFill>
                  <a:srgbClr val="056BAC"/>
                </a:solidFill>
                <a:latin typeface="Verdana"/>
                <a:cs typeface="Verdana"/>
              </a:rPr>
              <a:t>n</a:t>
            </a:r>
            <a:r>
              <a:rPr dirty="0" sz="2800" spc="-390" b="1">
                <a:solidFill>
                  <a:srgbClr val="056BAC"/>
                </a:solidFill>
                <a:latin typeface="Verdana"/>
                <a:cs typeface="Verdana"/>
              </a:rPr>
              <a:t>g</a:t>
            </a:r>
            <a:r>
              <a:rPr dirty="0" sz="2800" spc="-300" b="1">
                <a:solidFill>
                  <a:srgbClr val="056BAC"/>
                </a:solidFill>
                <a:latin typeface="Verdana"/>
                <a:cs typeface="Verdana"/>
              </a:rPr>
              <a:t> </a:t>
            </a:r>
            <a:r>
              <a:rPr dirty="0" sz="2800" spc="-160" b="1">
                <a:solidFill>
                  <a:srgbClr val="056BAC"/>
                </a:solidFill>
                <a:latin typeface="Verdana"/>
                <a:cs typeface="Verdana"/>
              </a:rPr>
              <a:t>U</a:t>
            </a:r>
            <a:r>
              <a:rPr dirty="0" sz="2800" spc="-235" b="1">
                <a:solidFill>
                  <a:srgbClr val="056BAC"/>
                </a:solidFill>
                <a:latin typeface="Verdana"/>
                <a:cs typeface="Verdana"/>
              </a:rPr>
              <a:t>n</a:t>
            </a:r>
            <a:r>
              <a:rPr dirty="0" sz="2800" spc="-145" b="1">
                <a:solidFill>
                  <a:srgbClr val="056BAC"/>
                </a:solidFill>
                <a:latin typeface="Verdana"/>
                <a:cs typeface="Verdana"/>
              </a:rPr>
              <a:t>i</a:t>
            </a:r>
            <a:r>
              <a:rPr dirty="0" sz="2800" spc="-160" b="1">
                <a:solidFill>
                  <a:srgbClr val="056BAC"/>
                </a:solidFill>
                <a:latin typeface="Verdana"/>
                <a:cs typeface="Verdana"/>
              </a:rPr>
              <a:t>q</a:t>
            </a:r>
            <a:r>
              <a:rPr dirty="0" sz="2800" spc="-260" b="1">
                <a:solidFill>
                  <a:srgbClr val="056BAC"/>
                </a:solidFill>
                <a:latin typeface="Verdana"/>
                <a:cs typeface="Verdana"/>
              </a:rPr>
              <a:t>u</a:t>
            </a:r>
            <a:r>
              <a:rPr dirty="0" sz="2800" spc="-225" b="1">
                <a:solidFill>
                  <a:srgbClr val="056BAC"/>
                </a:solidFill>
                <a:latin typeface="Verdana"/>
                <a:cs typeface="Verdana"/>
              </a:rPr>
              <a:t>e</a:t>
            </a:r>
            <a:r>
              <a:rPr dirty="0" sz="2800" spc="-300" b="1">
                <a:solidFill>
                  <a:srgbClr val="056BAC"/>
                </a:solidFill>
                <a:latin typeface="Verdana"/>
                <a:cs typeface="Verdana"/>
              </a:rPr>
              <a:t> </a:t>
            </a:r>
            <a:r>
              <a:rPr dirty="0" sz="2800" spc="-235" b="1">
                <a:solidFill>
                  <a:srgbClr val="056BAC"/>
                </a:solidFill>
                <a:latin typeface="Verdana"/>
                <a:cs typeface="Verdana"/>
              </a:rPr>
              <a:t>P</a:t>
            </a:r>
            <a:r>
              <a:rPr dirty="0" sz="2800" spc="-215" b="1">
                <a:solidFill>
                  <a:srgbClr val="056BAC"/>
                </a:solidFill>
                <a:latin typeface="Verdana"/>
                <a:cs typeface="Verdana"/>
              </a:rPr>
              <a:t>r</a:t>
            </a:r>
            <a:r>
              <a:rPr dirty="0" sz="2800" spc="-175" b="1">
                <a:solidFill>
                  <a:srgbClr val="056BAC"/>
                </a:solidFill>
                <a:latin typeface="Verdana"/>
                <a:cs typeface="Verdana"/>
              </a:rPr>
              <a:t>o</a:t>
            </a:r>
            <a:r>
              <a:rPr dirty="0" sz="2800" spc="-160" b="1">
                <a:solidFill>
                  <a:srgbClr val="056BAC"/>
                </a:solidFill>
                <a:latin typeface="Verdana"/>
                <a:cs typeface="Verdana"/>
              </a:rPr>
              <a:t>d</a:t>
            </a:r>
            <a:r>
              <a:rPr dirty="0" sz="2800" spc="-260" b="1">
                <a:solidFill>
                  <a:srgbClr val="056BAC"/>
                </a:solidFill>
                <a:latin typeface="Verdana"/>
                <a:cs typeface="Verdana"/>
              </a:rPr>
              <a:t>u</a:t>
            </a:r>
            <a:r>
              <a:rPr dirty="0" sz="2800" spc="-100" b="1">
                <a:solidFill>
                  <a:srgbClr val="056BAC"/>
                </a:solidFill>
                <a:latin typeface="Verdana"/>
                <a:cs typeface="Verdana"/>
              </a:rPr>
              <a:t>c</a:t>
            </a:r>
            <a:r>
              <a:rPr dirty="0" sz="2800" spc="-110" b="1">
                <a:solidFill>
                  <a:srgbClr val="056BAC"/>
                </a:solidFill>
                <a:latin typeface="Verdana"/>
                <a:cs typeface="Verdana"/>
              </a:rPr>
              <a:t>t</a:t>
            </a:r>
            <a:r>
              <a:rPr dirty="0" sz="2800" spc="-275" b="1">
                <a:solidFill>
                  <a:srgbClr val="056BAC"/>
                </a:solidFill>
                <a:latin typeface="Verdana"/>
                <a:cs typeface="Verdana"/>
              </a:rPr>
              <a:t>s</a:t>
            </a:r>
            <a:endParaRPr sz="2800">
              <a:latin typeface="Verdana"/>
              <a:cs typeface="Verdana"/>
            </a:endParaRPr>
          </a:p>
          <a:p>
            <a:pPr marL="991869" marR="5080" indent="-979805">
              <a:lnSpc>
                <a:spcPct val="116100"/>
              </a:lnSpc>
              <a:spcBef>
                <a:spcPts val="1935"/>
              </a:spcBef>
            </a:pPr>
            <a:r>
              <a:rPr dirty="0" sz="2800">
                <a:latin typeface="Verdana"/>
                <a:cs typeface="Verdana"/>
              </a:rPr>
              <a:t>C</a:t>
            </a:r>
            <a:r>
              <a:rPr dirty="0" sz="2800" spc="-40">
                <a:latin typeface="Verdana"/>
                <a:cs typeface="Verdana"/>
              </a:rPr>
              <a:t>r</a:t>
            </a:r>
            <a:r>
              <a:rPr dirty="0" sz="2800" spc="-70">
                <a:latin typeface="Verdana"/>
                <a:cs typeface="Verdana"/>
              </a:rPr>
              <a:t>e</a:t>
            </a:r>
            <a:r>
              <a:rPr dirty="0" sz="2800" spc="-130">
                <a:latin typeface="Verdana"/>
                <a:cs typeface="Verdana"/>
              </a:rPr>
              <a:t>a</a:t>
            </a:r>
            <a:r>
              <a:rPr dirty="0" sz="2800" spc="40">
                <a:latin typeface="Verdana"/>
                <a:cs typeface="Verdana"/>
              </a:rPr>
              <a:t>t</a:t>
            </a:r>
            <a:r>
              <a:rPr dirty="0" sz="2800" spc="-25">
                <a:latin typeface="Verdana"/>
                <a:cs typeface="Verdana"/>
              </a:rPr>
              <a:t>i</a:t>
            </a:r>
            <a:r>
              <a:rPr dirty="0" sz="2800" spc="-45">
                <a:latin typeface="Verdana"/>
                <a:cs typeface="Verdana"/>
              </a:rPr>
              <a:t>n</a:t>
            </a:r>
            <a:r>
              <a:rPr dirty="0" sz="2800" spc="-200">
                <a:latin typeface="Verdana"/>
                <a:cs typeface="Verdana"/>
              </a:rPr>
              <a:t>g</a:t>
            </a:r>
            <a:r>
              <a:rPr dirty="0" sz="2800" spc="-300">
                <a:latin typeface="Verdana"/>
                <a:cs typeface="Verdana"/>
              </a:rPr>
              <a:t> </a:t>
            </a:r>
            <a:r>
              <a:rPr dirty="0" sz="2800" spc="-125">
                <a:latin typeface="Verdana"/>
                <a:cs typeface="Verdana"/>
              </a:rPr>
              <a:t>a</a:t>
            </a:r>
            <a:r>
              <a:rPr dirty="0" sz="2800" spc="-300">
                <a:latin typeface="Verdana"/>
                <a:cs typeface="Verdana"/>
              </a:rPr>
              <a:t> </a:t>
            </a:r>
            <a:r>
              <a:rPr dirty="0" sz="2800" spc="-65">
                <a:latin typeface="Verdana"/>
                <a:cs typeface="Verdana"/>
              </a:rPr>
              <a:t>v</a:t>
            </a:r>
            <a:r>
              <a:rPr dirty="0" sz="2800" spc="-130">
                <a:latin typeface="Verdana"/>
                <a:cs typeface="Verdana"/>
              </a:rPr>
              <a:t>a</a:t>
            </a:r>
            <a:r>
              <a:rPr dirty="0" sz="2800" spc="-70">
                <a:latin typeface="Verdana"/>
                <a:cs typeface="Verdana"/>
              </a:rPr>
              <a:t>s</a:t>
            </a:r>
            <a:r>
              <a:rPr dirty="0" sz="2800" spc="45">
                <a:latin typeface="Verdana"/>
                <a:cs typeface="Verdana"/>
              </a:rPr>
              <a:t>t</a:t>
            </a:r>
            <a:r>
              <a:rPr dirty="0" sz="2800" spc="-300">
                <a:latin typeface="Verdana"/>
                <a:cs typeface="Verdana"/>
              </a:rPr>
              <a:t> </a:t>
            </a:r>
            <a:r>
              <a:rPr dirty="0" sz="2800" spc="90">
                <a:latin typeface="Verdana"/>
                <a:cs typeface="Verdana"/>
              </a:rPr>
              <a:t>c</a:t>
            </a:r>
            <a:r>
              <a:rPr dirty="0" sz="2800" spc="25">
                <a:latin typeface="Verdana"/>
                <a:cs typeface="Verdana"/>
              </a:rPr>
              <a:t>o</a:t>
            </a:r>
            <a:r>
              <a:rPr dirty="0" sz="2800" spc="50">
                <a:latin typeface="Verdana"/>
                <a:cs typeface="Verdana"/>
              </a:rPr>
              <a:t>ll</a:t>
            </a:r>
            <a:r>
              <a:rPr dirty="0" sz="2800" spc="-70">
                <a:latin typeface="Verdana"/>
                <a:cs typeface="Verdana"/>
              </a:rPr>
              <a:t>e</a:t>
            </a:r>
            <a:r>
              <a:rPr dirty="0" sz="2800" spc="90">
                <a:latin typeface="Verdana"/>
                <a:cs typeface="Verdana"/>
              </a:rPr>
              <a:t>c</a:t>
            </a:r>
            <a:r>
              <a:rPr dirty="0" sz="2800" spc="40">
                <a:latin typeface="Verdana"/>
                <a:cs typeface="Verdana"/>
              </a:rPr>
              <a:t>t</a:t>
            </a:r>
            <a:r>
              <a:rPr dirty="0" sz="2800" spc="-25">
                <a:latin typeface="Verdana"/>
                <a:cs typeface="Verdana"/>
              </a:rPr>
              <a:t>i</a:t>
            </a:r>
            <a:r>
              <a:rPr dirty="0" sz="2800" spc="25">
                <a:latin typeface="Verdana"/>
                <a:cs typeface="Verdana"/>
              </a:rPr>
              <a:t>o</a:t>
            </a:r>
            <a:r>
              <a:rPr dirty="0" sz="2800" spc="-40">
                <a:latin typeface="Verdana"/>
                <a:cs typeface="Verdana"/>
              </a:rPr>
              <a:t>n</a:t>
            </a:r>
            <a:r>
              <a:rPr dirty="0" sz="2800" spc="-300">
                <a:latin typeface="Verdana"/>
                <a:cs typeface="Verdana"/>
              </a:rPr>
              <a:t> </a:t>
            </a:r>
            <a:r>
              <a:rPr dirty="0" sz="2800" spc="25">
                <a:latin typeface="Verdana"/>
                <a:cs typeface="Verdana"/>
              </a:rPr>
              <a:t>o</a:t>
            </a:r>
            <a:r>
              <a:rPr dirty="0" sz="2800" spc="90">
                <a:latin typeface="Verdana"/>
                <a:cs typeface="Verdana"/>
              </a:rPr>
              <a:t>f  </a:t>
            </a:r>
            <a:r>
              <a:rPr dirty="0" sz="2800" spc="-65">
                <a:latin typeface="Verdana"/>
                <a:cs typeface="Verdana"/>
              </a:rPr>
              <a:t>u</a:t>
            </a:r>
            <a:r>
              <a:rPr dirty="0" sz="2800" spc="-45">
                <a:latin typeface="Verdana"/>
                <a:cs typeface="Verdana"/>
              </a:rPr>
              <a:t>n</a:t>
            </a:r>
            <a:r>
              <a:rPr dirty="0" sz="2800" spc="-25">
                <a:latin typeface="Verdana"/>
                <a:cs typeface="Verdana"/>
              </a:rPr>
              <a:t>i</a:t>
            </a:r>
            <a:r>
              <a:rPr dirty="0" sz="2800" spc="50">
                <a:latin typeface="Verdana"/>
                <a:cs typeface="Verdana"/>
              </a:rPr>
              <a:t>q</a:t>
            </a:r>
            <a:r>
              <a:rPr dirty="0" sz="2800" spc="-65">
                <a:latin typeface="Verdana"/>
                <a:cs typeface="Verdana"/>
              </a:rPr>
              <a:t>u</a:t>
            </a:r>
            <a:r>
              <a:rPr dirty="0" sz="2800" spc="-65">
                <a:latin typeface="Verdana"/>
                <a:cs typeface="Verdana"/>
              </a:rPr>
              <a:t>e</a:t>
            </a:r>
            <a:r>
              <a:rPr dirty="0" sz="2800" spc="-300">
                <a:latin typeface="Verdana"/>
                <a:cs typeface="Verdana"/>
              </a:rPr>
              <a:t> </a:t>
            </a:r>
            <a:r>
              <a:rPr dirty="0" sz="2800" spc="45">
                <a:latin typeface="Verdana"/>
                <a:cs typeface="Verdana"/>
              </a:rPr>
              <a:t>p</a:t>
            </a:r>
            <a:r>
              <a:rPr dirty="0" sz="2800" spc="-40">
                <a:latin typeface="Verdana"/>
                <a:cs typeface="Verdana"/>
              </a:rPr>
              <a:t>r</a:t>
            </a:r>
            <a:r>
              <a:rPr dirty="0" sz="2800" spc="25">
                <a:latin typeface="Verdana"/>
                <a:cs typeface="Verdana"/>
              </a:rPr>
              <a:t>o</a:t>
            </a:r>
            <a:r>
              <a:rPr dirty="0" sz="2800" spc="50">
                <a:latin typeface="Verdana"/>
                <a:cs typeface="Verdana"/>
              </a:rPr>
              <a:t>d</a:t>
            </a:r>
            <a:r>
              <a:rPr dirty="0" sz="2800" spc="-65">
                <a:latin typeface="Verdana"/>
                <a:cs typeface="Verdana"/>
              </a:rPr>
              <a:t>u</a:t>
            </a:r>
            <a:r>
              <a:rPr dirty="0" sz="2800" spc="90">
                <a:latin typeface="Verdana"/>
                <a:cs typeface="Verdana"/>
              </a:rPr>
              <a:t>c</a:t>
            </a:r>
            <a:r>
              <a:rPr dirty="0" sz="2800" spc="40">
                <a:latin typeface="Verdana"/>
                <a:cs typeface="Verdana"/>
              </a:rPr>
              <a:t>t</a:t>
            </a:r>
            <a:r>
              <a:rPr dirty="0" sz="2800" spc="-65">
                <a:latin typeface="Verdana"/>
                <a:cs typeface="Verdana"/>
              </a:rPr>
              <a:t>s</a:t>
            </a:r>
            <a:endParaRPr sz="28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5712460" cy="762000"/>
          </a:xfrm>
          <a:custGeom>
            <a:avLst/>
            <a:gdLst/>
            <a:ahLst/>
            <a:cxnLst/>
            <a:rect l="l" t="t" r="r" b="b"/>
            <a:pathLst>
              <a:path w="5712460" h="762000">
                <a:moveTo>
                  <a:pt x="4942188" y="761999"/>
                </a:moveTo>
                <a:lnTo>
                  <a:pt x="0" y="761999"/>
                </a:lnTo>
                <a:lnTo>
                  <a:pt x="0" y="0"/>
                </a:lnTo>
                <a:lnTo>
                  <a:pt x="5712321" y="0"/>
                </a:lnTo>
                <a:lnTo>
                  <a:pt x="5712321" y="1374"/>
                </a:lnTo>
                <a:lnTo>
                  <a:pt x="4942188" y="761999"/>
                </a:lnTo>
                <a:close/>
              </a:path>
            </a:pathLst>
          </a:custGeom>
          <a:solidFill>
            <a:srgbClr val="255C8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983966" y="3440096"/>
            <a:ext cx="1597660" cy="1454150"/>
          </a:xfrm>
          <a:custGeom>
            <a:avLst/>
            <a:gdLst/>
            <a:ahLst/>
            <a:cxnLst/>
            <a:rect l="l" t="t" r="r" b="b"/>
            <a:pathLst>
              <a:path w="1597659" h="1454150">
                <a:moveTo>
                  <a:pt x="1299745" y="1453871"/>
                </a:moveTo>
                <a:lnTo>
                  <a:pt x="0" y="808440"/>
                </a:lnTo>
                <a:lnTo>
                  <a:pt x="25112" y="763404"/>
                </a:lnTo>
                <a:lnTo>
                  <a:pt x="50881" y="718833"/>
                </a:lnTo>
                <a:lnTo>
                  <a:pt x="77301" y="674732"/>
                </a:lnTo>
                <a:lnTo>
                  <a:pt x="104367" y="631103"/>
                </a:lnTo>
                <a:lnTo>
                  <a:pt x="132074" y="587950"/>
                </a:lnTo>
                <a:lnTo>
                  <a:pt x="160417" y="545276"/>
                </a:lnTo>
                <a:lnTo>
                  <a:pt x="189391" y="503085"/>
                </a:lnTo>
                <a:lnTo>
                  <a:pt x="218991" y="461379"/>
                </a:lnTo>
                <a:lnTo>
                  <a:pt x="249213" y="420162"/>
                </a:lnTo>
                <a:lnTo>
                  <a:pt x="280051" y="379438"/>
                </a:lnTo>
                <a:lnTo>
                  <a:pt x="311500" y="339209"/>
                </a:lnTo>
                <a:lnTo>
                  <a:pt x="343555" y="299479"/>
                </a:lnTo>
                <a:lnTo>
                  <a:pt x="376212" y="260252"/>
                </a:lnTo>
                <a:lnTo>
                  <a:pt x="409466" y="221530"/>
                </a:lnTo>
                <a:lnTo>
                  <a:pt x="443310" y="183317"/>
                </a:lnTo>
                <a:lnTo>
                  <a:pt x="477742" y="145616"/>
                </a:lnTo>
                <a:lnTo>
                  <a:pt x="512755" y="108430"/>
                </a:lnTo>
                <a:lnTo>
                  <a:pt x="548344" y="71763"/>
                </a:lnTo>
                <a:lnTo>
                  <a:pt x="584506" y="35619"/>
                </a:lnTo>
                <a:lnTo>
                  <a:pt x="621234" y="0"/>
                </a:lnTo>
                <a:lnTo>
                  <a:pt x="1597144" y="1070577"/>
                </a:lnTo>
                <a:lnTo>
                  <a:pt x="1563241" y="1105338"/>
                </a:lnTo>
                <a:lnTo>
                  <a:pt x="1530263" y="1140892"/>
                </a:lnTo>
                <a:lnTo>
                  <a:pt x="1498210" y="1177239"/>
                </a:lnTo>
                <a:lnTo>
                  <a:pt x="1467082" y="1214378"/>
                </a:lnTo>
                <a:lnTo>
                  <a:pt x="1436879" y="1252311"/>
                </a:lnTo>
                <a:lnTo>
                  <a:pt x="1407602" y="1291037"/>
                </a:lnTo>
                <a:lnTo>
                  <a:pt x="1379250" y="1330556"/>
                </a:lnTo>
                <a:lnTo>
                  <a:pt x="1351823" y="1370868"/>
                </a:lnTo>
                <a:lnTo>
                  <a:pt x="1325321" y="1411973"/>
                </a:lnTo>
                <a:lnTo>
                  <a:pt x="1299745" y="1453871"/>
                </a:lnTo>
                <a:close/>
              </a:path>
            </a:pathLst>
          </a:custGeom>
          <a:solidFill>
            <a:srgbClr val="62B334">
              <a:alpha val="38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9676124" y="2783651"/>
            <a:ext cx="1388110" cy="1610360"/>
          </a:xfrm>
          <a:custGeom>
            <a:avLst/>
            <a:gdLst/>
            <a:ahLst/>
            <a:cxnLst/>
            <a:rect l="l" t="t" r="r" b="b"/>
            <a:pathLst>
              <a:path w="1388109" h="1610360">
                <a:moveTo>
                  <a:pt x="409750" y="1610272"/>
                </a:moveTo>
                <a:lnTo>
                  <a:pt x="371749" y="1580338"/>
                </a:lnTo>
                <a:lnTo>
                  <a:pt x="333087" y="1551342"/>
                </a:lnTo>
                <a:lnTo>
                  <a:pt x="293764" y="1523297"/>
                </a:lnTo>
                <a:lnTo>
                  <a:pt x="253780" y="1496218"/>
                </a:lnTo>
                <a:lnTo>
                  <a:pt x="213136" y="1470116"/>
                </a:lnTo>
                <a:lnTo>
                  <a:pt x="171830" y="1445006"/>
                </a:lnTo>
                <a:lnTo>
                  <a:pt x="129864" y="1420901"/>
                </a:lnTo>
                <a:lnTo>
                  <a:pt x="87237" y="1397813"/>
                </a:lnTo>
                <a:lnTo>
                  <a:pt x="43949" y="1375756"/>
                </a:lnTo>
                <a:lnTo>
                  <a:pt x="0" y="1354743"/>
                </a:lnTo>
                <a:lnTo>
                  <a:pt x="519898" y="0"/>
                </a:lnTo>
                <a:lnTo>
                  <a:pt x="567298" y="20832"/>
                </a:lnTo>
                <a:lnTo>
                  <a:pt x="614327" y="42353"/>
                </a:lnTo>
                <a:lnTo>
                  <a:pt x="660977" y="64559"/>
                </a:lnTo>
                <a:lnTo>
                  <a:pt x="707237" y="87443"/>
                </a:lnTo>
                <a:lnTo>
                  <a:pt x="753101" y="111002"/>
                </a:lnTo>
                <a:lnTo>
                  <a:pt x="798561" y="135229"/>
                </a:lnTo>
                <a:lnTo>
                  <a:pt x="843607" y="160121"/>
                </a:lnTo>
                <a:lnTo>
                  <a:pt x="888232" y="185672"/>
                </a:lnTo>
                <a:lnTo>
                  <a:pt x="932428" y="211877"/>
                </a:lnTo>
                <a:lnTo>
                  <a:pt x="976185" y="238732"/>
                </a:lnTo>
                <a:lnTo>
                  <a:pt x="1019497" y="266231"/>
                </a:lnTo>
                <a:lnTo>
                  <a:pt x="1062354" y="294369"/>
                </a:lnTo>
                <a:lnTo>
                  <a:pt x="1104749" y="323141"/>
                </a:lnTo>
                <a:lnTo>
                  <a:pt x="1146672" y="352543"/>
                </a:lnTo>
                <a:lnTo>
                  <a:pt x="1188117" y="382570"/>
                </a:lnTo>
                <a:lnTo>
                  <a:pt x="1229074" y="413216"/>
                </a:lnTo>
                <a:lnTo>
                  <a:pt x="1269535" y="444477"/>
                </a:lnTo>
                <a:lnTo>
                  <a:pt x="1309493" y="476347"/>
                </a:lnTo>
                <a:lnTo>
                  <a:pt x="1348938" y="508822"/>
                </a:lnTo>
                <a:lnTo>
                  <a:pt x="1387863" y="541897"/>
                </a:lnTo>
                <a:lnTo>
                  <a:pt x="409750" y="1610272"/>
                </a:lnTo>
                <a:close/>
              </a:path>
            </a:pathLst>
          </a:custGeom>
          <a:solidFill>
            <a:srgbClr val="E4B634">
              <a:alpha val="38999"/>
            </a:srgbClr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5" name="object 5"/>
          <p:cNvGrpSpPr/>
          <p:nvPr/>
        </p:nvGrpSpPr>
        <p:grpSpPr>
          <a:xfrm>
            <a:off x="10240081" y="3468733"/>
            <a:ext cx="1951989" cy="2097405"/>
            <a:chOff x="10240081" y="3468733"/>
            <a:chExt cx="1951989" cy="2097405"/>
          </a:xfrm>
        </p:grpSpPr>
        <p:sp>
          <p:nvSpPr>
            <p:cNvPr id="6" name="object 6"/>
            <p:cNvSpPr/>
            <p:nvPr/>
          </p:nvSpPr>
          <p:spPr>
            <a:xfrm>
              <a:off x="10618990" y="4460009"/>
              <a:ext cx="1573530" cy="1106170"/>
            </a:xfrm>
            <a:custGeom>
              <a:avLst/>
              <a:gdLst/>
              <a:ahLst/>
              <a:cxnLst/>
              <a:rect l="l" t="t" r="r" b="b"/>
              <a:pathLst>
                <a:path w="1573529" h="1106170">
                  <a:moveTo>
                    <a:pt x="129974" y="1105823"/>
                  </a:moveTo>
                  <a:lnTo>
                    <a:pt x="121165" y="1052544"/>
                  </a:lnTo>
                  <a:lnTo>
                    <a:pt x="110906" y="999899"/>
                  </a:lnTo>
                  <a:lnTo>
                    <a:pt x="99214" y="947871"/>
                  </a:lnTo>
                  <a:lnTo>
                    <a:pt x="86108" y="896441"/>
                  </a:lnTo>
                  <a:lnTo>
                    <a:pt x="71606" y="845592"/>
                  </a:lnTo>
                  <a:lnTo>
                    <a:pt x="55726" y="795304"/>
                  </a:lnTo>
                  <a:lnTo>
                    <a:pt x="38486" y="745561"/>
                  </a:lnTo>
                  <a:lnTo>
                    <a:pt x="19905" y="696343"/>
                  </a:lnTo>
                  <a:lnTo>
                    <a:pt x="0" y="647633"/>
                  </a:lnTo>
                  <a:lnTo>
                    <a:pt x="1297542" y="0"/>
                  </a:lnTo>
                  <a:lnTo>
                    <a:pt x="1318028" y="45448"/>
                  </a:lnTo>
                  <a:lnTo>
                    <a:pt x="1337847" y="91254"/>
                  </a:lnTo>
                  <a:lnTo>
                    <a:pt x="1356992" y="137410"/>
                  </a:lnTo>
                  <a:lnTo>
                    <a:pt x="1375456" y="183910"/>
                  </a:lnTo>
                  <a:lnTo>
                    <a:pt x="1393233" y="230746"/>
                  </a:lnTo>
                  <a:lnTo>
                    <a:pt x="1410316" y="277914"/>
                  </a:lnTo>
                  <a:lnTo>
                    <a:pt x="1426698" y="325404"/>
                  </a:lnTo>
                  <a:lnTo>
                    <a:pt x="1442374" y="373213"/>
                  </a:lnTo>
                  <a:lnTo>
                    <a:pt x="1457335" y="421331"/>
                  </a:lnTo>
                  <a:lnTo>
                    <a:pt x="1471576" y="469754"/>
                  </a:lnTo>
                  <a:lnTo>
                    <a:pt x="1485090" y="518474"/>
                  </a:lnTo>
                  <a:lnTo>
                    <a:pt x="1497870" y="567485"/>
                  </a:lnTo>
                  <a:lnTo>
                    <a:pt x="1509911" y="616780"/>
                  </a:lnTo>
                  <a:lnTo>
                    <a:pt x="1521204" y="666353"/>
                  </a:lnTo>
                  <a:lnTo>
                    <a:pt x="1531744" y="716196"/>
                  </a:lnTo>
                  <a:lnTo>
                    <a:pt x="1541524" y="766304"/>
                  </a:lnTo>
                  <a:lnTo>
                    <a:pt x="1550538" y="816670"/>
                  </a:lnTo>
                  <a:lnTo>
                    <a:pt x="1558778" y="867286"/>
                  </a:lnTo>
                  <a:lnTo>
                    <a:pt x="1566238" y="918148"/>
                  </a:lnTo>
                  <a:lnTo>
                    <a:pt x="1572912" y="969247"/>
                  </a:lnTo>
                  <a:lnTo>
                    <a:pt x="129974" y="1105823"/>
                  </a:lnTo>
                  <a:close/>
                </a:path>
              </a:pathLst>
            </a:custGeom>
            <a:solidFill>
              <a:srgbClr val="C41B2E">
                <a:alpha val="38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0240081" y="3468733"/>
              <a:ext cx="1584325" cy="1449705"/>
            </a:xfrm>
            <a:custGeom>
              <a:avLst/>
              <a:gdLst/>
              <a:ahLst/>
              <a:cxnLst/>
              <a:rect l="l" t="t" r="r" b="b"/>
              <a:pathLst>
                <a:path w="1584325" h="1449704">
                  <a:moveTo>
                    <a:pt x="286384" y="1449465"/>
                  </a:moveTo>
                  <a:lnTo>
                    <a:pt x="259302" y="1403616"/>
                  </a:lnTo>
                  <a:lnTo>
                    <a:pt x="230951" y="1358602"/>
                  </a:lnTo>
                  <a:lnTo>
                    <a:pt x="201366" y="1314439"/>
                  </a:lnTo>
                  <a:lnTo>
                    <a:pt x="170585" y="1271147"/>
                  </a:lnTo>
                  <a:lnTo>
                    <a:pt x="138644" y="1228743"/>
                  </a:lnTo>
                  <a:lnTo>
                    <a:pt x="105578" y="1187246"/>
                  </a:lnTo>
                  <a:lnTo>
                    <a:pt x="71425" y="1146673"/>
                  </a:lnTo>
                  <a:lnTo>
                    <a:pt x="36220" y="1107043"/>
                  </a:lnTo>
                  <a:lnTo>
                    <a:pt x="0" y="1068374"/>
                  </a:lnTo>
                  <a:lnTo>
                    <a:pt x="978113" y="0"/>
                  </a:lnTo>
                  <a:lnTo>
                    <a:pt x="1013866" y="35304"/>
                  </a:lnTo>
                  <a:lnTo>
                    <a:pt x="1049084" y="71164"/>
                  </a:lnTo>
                  <a:lnTo>
                    <a:pt x="1083759" y="107573"/>
                  </a:lnTo>
                  <a:lnTo>
                    <a:pt x="1117886" y="144523"/>
                  </a:lnTo>
                  <a:lnTo>
                    <a:pt x="1151458" y="182009"/>
                  </a:lnTo>
                  <a:lnTo>
                    <a:pt x="1184469" y="220023"/>
                  </a:lnTo>
                  <a:lnTo>
                    <a:pt x="1216910" y="258559"/>
                  </a:lnTo>
                  <a:lnTo>
                    <a:pt x="1248777" y="297611"/>
                  </a:lnTo>
                  <a:lnTo>
                    <a:pt x="1280063" y="337172"/>
                  </a:lnTo>
                  <a:lnTo>
                    <a:pt x="1310760" y="377235"/>
                  </a:lnTo>
                  <a:lnTo>
                    <a:pt x="1340862" y="417794"/>
                  </a:lnTo>
                  <a:lnTo>
                    <a:pt x="1370363" y="458841"/>
                  </a:lnTo>
                  <a:lnTo>
                    <a:pt x="1399256" y="500371"/>
                  </a:lnTo>
                  <a:lnTo>
                    <a:pt x="1427534" y="542377"/>
                  </a:lnTo>
                  <a:lnTo>
                    <a:pt x="1455191" y="584852"/>
                  </a:lnTo>
                  <a:lnTo>
                    <a:pt x="1482220" y="627790"/>
                  </a:lnTo>
                  <a:lnTo>
                    <a:pt x="1508615" y="671183"/>
                  </a:lnTo>
                  <a:lnTo>
                    <a:pt x="1534369" y="715027"/>
                  </a:lnTo>
                  <a:lnTo>
                    <a:pt x="1559475" y="759312"/>
                  </a:lnTo>
                  <a:lnTo>
                    <a:pt x="1583927" y="804034"/>
                  </a:lnTo>
                  <a:lnTo>
                    <a:pt x="286384" y="1449465"/>
                  </a:lnTo>
                  <a:close/>
                </a:path>
              </a:pathLst>
            </a:custGeom>
            <a:solidFill>
              <a:srgbClr val="4B9E37">
                <a:alpha val="38999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/>
          <p:nvPr/>
        </p:nvSpPr>
        <p:spPr>
          <a:xfrm>
            <a:off x="5578621" y="5623106"/>
            <a:ext cx="1494155" cy="1017905"/>
          </a:xfrm>
          <a:custGeom>
            <a:avLst/>
            <a:gdLst/>
            <a:ahLst/>
            <a:cxnLst/>
            <a:rect l="l" t="t" r="r" b="b"/>
            <a:pathLst>
              <a:path w="1494154" h="1017904">
                <a:moveTo>
                  <a:pt x="99133" y="1017709"/>
                </a:moveTo>
                <a:lnTo>
                  <a:pt x="87491" y="969644"/>
                </a:lnTo>
                <a:lnTo>
                  <a:pt x="76531" y="921275"/>
                </a:lnTo>
                <a:lnTo>
                  <a:pt x="66261" y="872609"/>
                </a:lnTo>
                <a:lnTo>
                  <a:pt x="56691" y="823653"/>
                </a:lnTo>
                <a:lnTo>
                  <a:pt x="47832" y="774413"/>
                </a:lnTo>
                <a:lnTo>
                  <a:pt x="39691" y="724896"/>
                </a:lnTo>
                <a:lnTo>
                  <a:pt x="32281" y="675107"/>
                </a:lnTo>
                <a:lnTo>
                  <a:pt x="25609" y="625054"/>
                </a:lnTo>
                <a:lnTo>
                  <a:pt x="19686" y="574743"/>
                </a:lnTo>
                <a:lnTo>
                  <a:pt x="14521" y="524180"/>
                </a:lnTo>
                <a:lnTo>
                  <a:pt x="10124" y="473371"/>
                </a:lnTo>
                <a:lnTo>
                  <a:pt x="6505" y="422324"/>
                </a:lnTo>
                <a:lnTo>
                  <a:pt x="3673" y="371045"/>
                </a:lnTo>
                <a:lnTo>
                  <a:pt x="1639" y="319540"/>
                </a:lnTo>
                <a:lnTo>
                  <a:pt x="411" y="267815"/>
                </a:lnTo>
                <a:lnTo>
                  <a:pt x="0" y="215877"/>
                </a:lnTo>
                <a:lnTo>
                  <a:pt x="413" y="161392"/>
                </a:lnTo>
                <a:lnTo>
                  <a:pt x="1652" y="107112"/>
                </a:lnTo>
                <a:lnTo>
                  <a:pt x="3717" y="53246"/>
                </a:lnTo>
                <a:lnTo>
                  <a:pt x="6608" y="0"/>
                </a:lnTo>
                <a:lnTo>
                  <a:pt x="1449546" y="129967"/>
                </a:lnTo>
                <a:lnTo>
                  <a:pt x="1448273" y="152718"/>
                </a:lnTo>
                <a:lnTo>
                  <a:pt x="1447619" y="174849"/>
                </a:lnTo>
                <a:lnTo>
                  <a:pt x="1447343" y="218080"/>
                </a:lnTo>
                <a:lnTo>
                  <a:pt x="1448066" y="269907"/>
                </a:lnTo>
                <a:lnTo>
                  <a:pt x="1450235" y="321269"/>
                </a:lnTo>
                <a:lnTo>
                  <a:pt x="1453849" y="372115"/>
                </a:lnTo>
                <a:lnTo>
                  <a:pt x="1458909" y="422393"/>
                </a:lnTo>
                <a:lnTo>
                  <a:pt x="1465414" y="472052"/>
                </a:lnTo>
                <a:lnTo>
                  <a:pt x="1473366" y="521039"/>
                </a:lnTo>
                <a:lnTo>
                  <a:pt x="1482763" y="569303"/>
                </a:lnTo>
                <a:lnTo>
                  <a:pt x="1493605" y="616793"/>
                </a:lnTo>
                <a:lnTo>
                  <a:pt x="99133" y="1017709"/>
                </a:lnTo>
                <a:close/>
              </a:path>
            </a:pathLst>
          </a:custGeom>
          <a:solidFill>
            <a:srgbClr val="3F7E45">
              <a:alpha val="38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9993350" y="7026312"/>
            <a:ext cx="1509395" cy="1564640"/>
          </a:xfrm>
          <a:custGeom>
            <a:avLst/>
            <a:gdLst/>
            <a:ahLst/>
            <a:cxnLst/>
            <a:rect l="l" t="t" r="r" b="b"/>
            <a:pathLst>
              <a:path w="1509395" h="1564640">
                <a:moveTo>
                  <a:pt x="762223" y="1564012"/>
                </a:moveTo>
                <a:lnTo>
                  <a:pt x="0" y="330425"/>
                </a:lnTo>
                <a:lnTo>
                  <a:pt x="39192" y="301546"/>
                </a:lnTo>
                <a:lnTo>
                  <a:pt x="77473" y="271741"/>
                </a:lnTo>
                <a:lnTo>
                  <a:pt x="114855" y="241012"/>
                </a:lnTo>
                <a:lnTo>
                  <a:pt x="151351" y="209357"/>
                </a:lnTo>
                <a:lnTo>
                  <a:pt x="186976" y="176777"/>
                </a:lnTo>
                <a:lnTo>
                  <a:pt x="221740" y="143272"/>
                </a:lnTo>
                <a:lnTo>
                  <a:pt x="255659" y="108842"/>
                </a:lnTo>
                <a:lnTo>
                  <a:pt x="288746" y="73486"/>
                </a:lnTo>
                <a:lnTo>
                  <a:pt x="321012" y="37205"/>
                </a:lnTo>
                <a:lnTo>
                  <a:pt x="352473" y="0"/>
                </a:lnTo>
                <a:lnTo>
                  <a:pt x="1509026" y="870119"/>
                </a:lnTo>
                <a:lnTo>
                  <a:pt x="1476991" y="910166"/>
                </a:lnTo>
                <a:lnTo>
                  <a:pt x="1444338" y="949679"/>
                </a:lnTo>
                <a:lnTo>
                  <a:pt x="1411077" y="988654"/>
                </a:lnTo>
                <a:lnTo>
                  <a:pt x="1377219" y="1027085"/>
                </a:lnTo>
                <a:lnTo>
                  <a:pt x="1342771" y="1064967"/>
                </a:lnTo>
                <a:lnTo>
                  <a:pt x="1307746" y="1102296"/>
                </a:lnTo>
                <a:lnTo>
                  <a:pt x="1272152" y="1139066"/>
                </a:lnTo>
                <a:lnTo>
                  <a:pt x="1236000" y="1175274"/>
                </a:lnTo>
                <a:lnTo>
                  <a:pt x="1199299" y="1210912"/>
                </a:lnTo>
                <a:lnTo>
                  <a:pt x="1162060" y="1245978"/>
                </a:lnTo>
                <a:lnTo>
                  <a:pt x="1124292" y="1280465"/>
                </a:lnTo>
                <a:lnTo>
                  <a:pt x="1086005" y="1314369"/>
                </a:lnTo>
                <a:lnTo>
                  <a:pt x="1047209" y="1347685"/>
                </a:lnTo>
                <a:lnTo>
                  <a:pt x="1007915" y="1380408"/>
                </a:lnTo>
                <a:lnTo>
                  <a:pt x="968131" y="1412533"/>
                </a:lnTo>
                <a:lnTo>
                  <a:pt x="927868" y="1444055"/>
                </a:lnTo>
                <a:lnTo>
                  <a:pt x="887136" y="1474968"/>
                </a:lnTo>
                <a:lnTo>
                  <a:pt x="845944" y="1505269"/>
                </a:lnTo>
                <a:lnTo>
                  <a:pt x="804304" y="1534952"/>
                </a:lnTo>
                <a:lnTo>
                  <a:pt x="762223" y="1564012"/>
                </a:lnTo>
                <a:close/>
              </a:path>
            </a:pathLst>
          </a:custGeom>
          <a:solidFill>
            <a:srgbClr val="FBC20F">
              <a:alpha val="38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0726935" y="5636323"/>
            <a:ext cx="1491615" cy="1004569"/>
          </a:xfrm>
          <a:custGeom>
            <a:avLst/>
            <a:gdLst/>
            <a:ahLst/>
            <a:cxnLst/>
            <a:rect l="l" t="t" r="r" b="b"/>
            <a:pathLst>
              <a:path w="1491615" h="1004570">
                <a:moveTo>
                  <a:pt x="1394472" y="1004492"/>
                </a:moveTo>
                <a:lnTo>
                  <a:pt x="0" y="603576"/>
                </a:lnTo>
                <a:lnTo>
                  <a:pt x="9388" y="555364"/>
                </a:lnTo>
                <a:lnTo>
                  <a:pt x="17692" y="506583"/>
                </a:lnTo>
                <a:lnTo>
                  <a:pt x="24860" y="457286"/>
                </a:lnTo>
                <a:lnTo>
                  <a:pt x="30841" y="407524"/>
                </a:lnTo>
                <a:lnTo>
                  <a:pt x="35582" y="357349"/>
                </a:lnTo>
                <a:lnTo>
                  <a:pt x="39033" y="306813"/>
                </a:lnTo>
                <a:lnTo>
                  <a:pt x="41141" y="255967"/>
                </a:lnTo>
                <a:lnTo>
                  <a:pt x="41855" y="204863"/>
                </a:lnTo>
                <a:lnTo>
                  <a:pt x="41855" y="136575"/>
                </a:lnTo>
                <a:lnTo>
                  <a:pt x="1484793" y="0"/>
                </a:lnTo>
                <a:lnTo>
                  <a:pt x="1487684" y="51215"/>
                </a:lnTo>
                <a:lnTo>
                  <a:pt x="1489750" y="102431"/>
                </a:lnTo>
                <a:lnTo>
                  <a:pt x="1490989" y="153647"/>
                </a:lnTo>
                <a:lnTo>
                  <a:pt x="1491402" y="204863"/>
                </a:lnTo>
                <a:lnTo>
                  <a:pt x="1491015" y="256413"/>
                </a:lnTo>
                <a:lnTo>
                  <a:pt x="1489857" y="307798"/>
                </a:lnTo>
                <a:lnTo>
                  <a:pt x="1487931" y="359009"/>
                </a:lnTo>
                <a:lnTo>
                  <a:pt x="1485241" y="410037"/>
                </a:lnTo>
                <a:lnTo>
                  <a:pt x="1481788" y="460870"/>
                </a:lnTo>
                <a:lnTo>
                  <a:pt x="1477578" y="511500"/>
                </a:lnTo>
                <a:lnTo>
                  <a:pt x="1472612" y="561918"/>
                </a:lnTo>
                <a:lnTo>
                  <a:pt x="1466894" y="612112"/>
                </a:lnTo>
                <a:lnTo>
                  <a:pt x="1460428" y="662075"/>
                </a:lnTo>
                <a:lnTo>
                  <a:pt x="1453216" y="711795"/>
                </a:lnTo>
                <a:lnTo>
                  <a:pt x="1445262" y="761263"/>
                </a:lnTo>
                <a:lnTo>
                  <a:pt x="1436569" y="810471"/>
                </a:lnTo>
                <a:lnTo>
                  <a:pt x="1427140" y="859407"/>
                </a:lnTo>
                <a:lnTo>
                  <a:pt x="1416979" y="908062"/>
                </a:lnTo>
                <a:lnTo>
                  <a:pt x="1406089" y="956427"/>
                </a:lnTo>
                <a:lnTo>
                  <a:pt x="1394472" y="1004492"/>
                </a:lnTo>
                <a:close/>
              </a:path>
            </a:pathLst>
          </a:custGeom>
          <a:solidFill>
            <a:srgbClr val="E7412E">
              <a:alpha val="38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6318815" y="7054949"/>
            <a:ext cx="1515745" cy="1560195"/>
          </a:xfrm>
          <a:custGeom>
            <a:avLst/>
            <a:gdLst/>
            <a:ahLst/>
            <a:cxnLst/>
            <a:rect l="l" t="t" r="r" b="b"/>
            <a:pathLst>
              <a:path w="1515745" h="1560195">
                <a:moveTo>
                  <a:pt x="753411" y="1559607"/>
                </a:moveTo>
                <a:lnTo>
                  <a:pt x="711001" y="1530893"/>
                </a:lnTo>
                <a:lnTo>
                  <a:pt x="669029" y="1501589"/>
                </a:lnTo>
                <a:lnTo>
                  <a:pt x="627507" y="1471695"/>
                </a:lnTo>
                <a:lnTo>
                  <a:pt x="586445" y="1441218"/>
                </a:lnTo>
                <a:lnTo>
                  <a:pt x="545851" y="1410158"/>
                </a:lnTo>
                <a:lnTo>
                  <a:pt x="505737" y="1378520"/>
                </a:lnTo>
                <a:lnTo>
                  <a:pt x="466112" y="1346308"/>
                </a:lnTo>
                <a:lnTo>
                  <a:pt x="426986" y="1313524"/>
                </a:lnTo>
                <a:lnTo>
                  <a:pt x="388368" y="1280171"/>
                </a:lnTo>
                <a:lnTo>
                  <a:pt x="350270" y="1246253"/>
                </a:lnTo>
                <a:lnTo>
                  <a:pt x="312700" y="1211774"/>
                </a:lnTo>
                <a:lnTo>
                  <a:pt x="275669" y="1176736"/>
                </a:lnTo>
                <a:lnTo>
                  <a:pt x="239186" y="1141144"/>
                </a:lnTo>
                <a:lnTo>
                  <a:pt x="203262" y="1104999"/>
                </a:lnTo>
                <a:lnTo>
                  <a:pt x="167906" y="1068306"/>
                </a:lnTo>
                <a:lnTo>
                  <a:pt x="133129" y="1031067"/>
                </a:lnTo>
                <a:lnTo>
                  <a:pt x="98939" y="993287"/>
                </a:lnTo>
                <a:lnTo>
                  <a:pt x="65348" y="954968"/>
                </a:lnTo>
                <a:lnTo>
                  <a:pt x="32365" y="916114"/>
                </a:lnTo>
                <a:lnTo>
                  <a:pt x="0" y="876728"/>
                </a:lnTo>
                <a:lnTo>
                  <a:pt x="1154350" y="0"/>
                </a:lnTo>
                <a:lnTo>
                  <a:pt x="1186533" y="36608"/>
                </a:lnTo>
                <a:lnTo>
                  <a:pt x="1219628" y="72411"/>
                </a:lnTo>
                <a:lnTo>
                  <a:pt x="1253621" y="107394"/>
                </a:lnTo>
                <a:lnTo>
                  <a:pt x="1288501" y="141545"/>
                </a:lnTo>
                <a:lnTo>
                  <a:pt x="1324253" y="174849"/>
                </a:lnTo>
                <a:lnTo>
                  <a:pt x="1360864" y="207295"/>
                </a:lnTo>
                <a:lnTo>
                  <a:pt x="1398321" y="238868"/>
                </a:lnTo>
                <a:lnTo>
                  <a:pt x="1436610" y="269556"/>
                </a:lnTo>
                <a:lnTo>
                  <a:pt x="1475719" y="299345"/>
                </a:lnTo>
                <a:lnTo>
                  <a:pt x="1515635" y="328222"/>
                </a:lnTo>
                <a:lnTo>
                  <a:pt x="753411" y="1559607"/>
                </a:lnTo>
                <a:close/>
              </a:path>
            </a:pathLst>
          </a:custGeom>
          <a:solidFill>
            <a:srgbClr val="F59D2D">
              <a:alpha val="38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5602854" y="4433575"/>
            <a:ext cx="1584325" cy="1112520"/>
          </a:xfrm>
          <a:custGeom>
            <a:avLst/>
            <a:gdLst/>
            <a:ahLst/>
            <a:cxnLst/>
            <a:rect l="l" t="t" r="r" b="b"/>
            <a:pathLst>
              <a:path w="1584325" h="1112520">
                <a:moveTo>
                  <a:pt x="1445140" y="1112431"/>
                </a:moveTo>
                <a:lnTo>
                  <a:pt x="0" y="982464"/>
                </a:lnTo>
                <a:lnTo>
                  <a:pt x="7020" y="930390"/>
                </a:lnTo>
                <a:lnTo>
                  <a:pt x="14858" y="878587"/>
                </a:lnTo>
                <a:lnTo>
                  <a:pt x="23506" y="827061"/>
                </a:lnTo>
                <a:lnTo>
                  <a:pt x="32956" y="775820"/>
                </a:lnTo>
                <a:lnTo>
                  <a:pt x="43198" y="724870"/>
                </a:lnTo>
                <a:lnTo>
                  <a:pt x="54225" y="674217"/>
                </a:lnTo>
                <a:lnTo>
                  <a:pt x="66029" y="623868"/>
                </a:lnTo>
                <a:lnTo>
                  <a:pt x="78601" y="573829"/>
                </a:lnTo>
                <a:lnTo>
                  <a:pt x="91933" y="524108"/>
                </a:lnTo>
                <a:lnTo>
                  <a:pt x="106017" y="474710"/>
                </a:lnTo>
                <a:lnTo>
                  <a:pt x="120844" y="425643"/>
                </a:lnTo>
                <a:lnTo>
                  <a:pt x="136407" y="376913"/>
                </a:lnTo>
                <a:lnTo>
                  <a:pt x="152696" y="328527"/>
                </a:lnTo>
                <a:lnTo>
                  <a:pt x="169704" y="280491"/>
                </a:lnTo>
                <a:lnTo>
                  <a:pt x="187423" y="232812"/>
                </a:lnTo>
                <a:lnTo>
                  <a:pt x="205844" y="185496"/>
                </a:lnTo>
                <a:lnTo>
                  <a:pt x="224959" y="138550"/>
                </a:lnTo>
                <a:lnTo>
                  <a:pt x="244759" y="91981"/>
                </a:lnTo>
                <a:lnTo>
                  <a:pt x="265237" y="45795"/>
                </a:lnTo>
                <a:lnTo>
                  <a:pt x="286384" y="0"/>
                </a:lnTo>
                <a:lnTo>
                  <a:pt x="1583927" y="647633"/>
                </a:lnTo>
                <a:lnTo>
                  <a:pt x="1564695" y="691575"/>
                </a:lnTo>
                <a:lnTo>
                  <a:pt x="1546653" y="736152"/>
                </a:lnTo>
                <a:lnTo>
                  <a:pt x="1529800" y="781336"/>
                </a:lnTo>
                <a:lnTo>
                  <a:pt x="1514137" y="827102"/>
                </a:lnTo>
                <a:lnTo>
                  <a:pt x="1499664" y="873424"/>
                </a:lnTo>
                <a:lnTo>
                  <a:pt x="1486380" y="920273"/>
                </a:lnTo>
                <a:lnTo>
                  <a:pt x="1474285" y="967626"/>
                </a:lnTo>
                <a:lnTo>
                  <a:pt x="1463381" y="1015454"/>
                </a:lnTo>
                <a:lnTo>
                  <a:pt x="1453666" y="1063731"/>
                </a:lnTo>
                <a:lnTo>
                  <a:pt x="1445140" y="1112431"/>
                </a:lnTo>
                <a:close/>
              </a:path>
            </a:pathLst>
          </a:custGeom>
          <a:solidFill>
            <a:srgbClr val="1795D4">
              <a:alpha val="38999"/>
            </a:srgbClr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3" name="object 13"/>
          <p:cNvGrpSpPr/>
          <p:nvPr/>
        </p:nvGrpSpPr>
        <p:grpSpPr>
          <a:xfrm>
            <a:off x="8409423" y="6440357"/>
            <a:ext cx="3655060" cy="2720975"/>
            <a:chOff x="8409423" y="6440357"/>
            <a:chExt cx="3655060" cy="2720975"/>
          </a:xfrm>
        </p:grpSpPr>
        <p:sp>
          <p:nvSpPr>
            <p:cNvPr id="14" name="object 14"/>
            <p:cNvSpPr/>
            <p:nvPr/>
          </p:nvSpPr>
          <p:spPr>
            <a:xfrm>
              <a:off x="9372116" y="7471284"/>
              <a:ext cx="1205230" cy="1605915"/>
            </a:xfrm>
            <a:custGeom>
              <a:avLst/>
              <a:gdLst/>
              <a:ahLst/>
              <a:cxnLst/>
              <a:rect l="l" t="t" r="r" b="b"/>
              <a:pathLst>
                <a:path w="1205229" h="1605915">
                  <a:moveTo>
                    <a:pt x="268760" y="1605866"/>
                  </a:moveTo>
                  <a:lnTo>
                    <a:pt x="0" y="180632"/>
                  </a:lnTo>
                  <a:lnTo>
                    <a:pt x="47255" y="167485"/>
                  </a:lnTo>
                  <a:lnTo>
                    <a:pt x="93863" y="153176"/>
                  </a:lnTo>
                  <a:lnTo>
                    <a:pt x="139837" y="137729"/>
                  </a:lnTo>
                  <a:lnTo>
                    <a:pt x="185189" y="121173"/>
                  </a:lnTo>
                  <a:lnTo>
                    <a:pt x="229933" y="103533"/>
                  </a:lnTo>
                  <a:lnTo>
                    <a:pt x="274083" y="84835"/>
                  </a:lnTo>
                  <a:lnTo>
                    <a:pt x="317651" y="65106"/>
                  </a:lnTo>
                  <a:lnTo>
                    <a:pt x="360650" y="44373"/>
                  </a:lnTo>
                  <a:lnTo>
                    <a:pt x="403095" y="22662"/>
                  </a:lnTo>
                  <a:lnTo>
                    <a:pt x="444997" y="0"/>
                  </a:lnTo>
                  <a:lnTo>
                    <a:pt x="1205018" y="1231384"/>
                  </a:lnTo>
                  <a:lnTo>
                    <a:pt x="1161846" y="1256512"/>
                  </a:lnTo>
                  <a:lnTo>
                    <a:pt x="1118252" y="1281005"/>
                  </a:lnTo>
                  <a:lnTo>
                    <a:pt x="1074241" y="1304858"/>
                  </a:lnTo>
                  <a:lnTo>
                    <a:pt x="1029821" y="1328062"/>
                  </a:lnTo>
                  <a:lnTo>
                    <a:pt x="984997" y="1350613"/>
                  </a:lnTo>
                  <a:lnTo>
                    <a:pt x="939777" y="1372502"/>
                  </a:lnTo>
                  <a:lnTo>
                    <a:pt x="894167" y="1393724"/>
                  </a:lnTo>
                  <a:lnTo>
                    <a:pt x="848174" y="1414272"/>
                  </a:lnTo>
                  <a:lnTo>
                    <a:pt x="801804" y="1434140"/>
                  </a:lnTo>
                  <a:lnTo>
                    <a:pt x="755064" y="1453320"/>
                  </a:lnTo>
                  <a:lnTo>
                    <a:pt x="707960" y="1471806"/>
                  </a:lnTo>
                  <a:lnTo>
                    <a:pt x="660499" y="1489592"/>
                  </a:lnTo>
                  <a:lnTo>
                    <a:pt x="612689" y="1506670"/>
                  </a:lnTo>
                  <a:lnTo>
                    <a:pt x="564534" y="1523035"/>
                  </a:lnTo>
                  <a:lnTo>
                    <a:pt x="516043" y="1538680"/>
                  </a:lnTo>
                  <a:lnTo>
                    <a:pt x="467221" y="1553597"/>
                  </a:lnTo>
                  <a:lnTo>
                    <a:pt x="418075" y="1567781"/>
                  </a:lnTo>
                  <a:lnTo>
                    <a:pt x="368612" y="1581225"/>
                  </a:lnTo>
                  <a:lnTo>
                    <a:pt x="318838" y="1593922"/>
                  </a:lnTo>
                  <a:lnTo>
                    <a:pt x="268760" y="1605866"/>
                  </a:lnTo>
                  <a:close/>
                </a:path>
              </a:pathLst>
            </a:custGeom>
            <a:solidFill>
              <a:srgbClr val="A21B42">
                <a:alpha val="38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10469189" y="6440357"/>
              <a:ext cx="1595120" cy="1289050"/>
            </a:xfrm>
            <a:custGeom>
              <a:avLst/>
              <a:gdLst/>
              <a:ahLst/>
              <a:cxnLst/>
              <a:rect l="l" t="t" r="r" b="b"/>
              <a:pathLst>
                <a:path w="1595120" h="1289050">
                  <a:moveTo>
                    <a:pt x="1156553" y="1288658"/>
                  </a:moveTo>
                  <a:lnTo>
                    <a:pt x="0" y="416335"/>
                  </a:lnTo>
                  <a:lnTo>
                    <a:pt x="27330" y="373267"/>
                  </a:lnTo>
                  <a:lnTo>
                    <a:pt x="53499" y="329274"/>
                  </a:lnTo>
                  <a:lnTo>
                    <a:pt x="78490" y="284410"/>
                  </a:lnTo>
                  <a:lnTo>
                    <a:pt x="102285" y="238731"/>
                  </a:lnTo>
                  <a:lnTo>
                    <a:pt x="124864" y="192290"/>
                  </a:lnTo>
                  <a:lnTo>
                    <a:pt x="146211" y="145142"/>
                  </a:lnTo>
                  <a:lnTo>
                    <a:pt x="166307" y="97341"/>
                  </a:lnTo>
                  <a:lnTo>
                    <a:pt x="185133" y="48942"/>
                  </a:lnTo>
                  <a:lnTo>
                    <a:pt x="202672" y="0"/>
                  </a:lnTo>
                  <a:lnTo>
                    <a:pt x="1594941" y="398713"/>
                  </a:lnTo>
                  <a:lnTo>
                    <a:pt x="1579379" y="446475"/>
                  </a:lnTo>
                  <a:lnTo>
                    <a:pt x="1563097" y="493933"/>
                  </a:lnTo>
                  <a:lnTo>
                    <a:pt x="1546106" y="541080"/>
                  </a:lnTo>
                  <a:lnTo>
                    <a:pt x="1528412" y="587910"/>
                  </a:lnTo>
                  <a:lnTo>
                    <a:pt x="1510024" y="634416"/>
                  </a:lnTo>
                  <a:lnTo>
                    <a:pt x="1490950" y="680592"/>
                  </a:lnTo>
                  <a:lnTo>
                    <a:pt x="1471200" y="726431"/>
                  </a:lnTo>
                  <a:lnTo>
                    <a:pt x="1450780" y="771926"/>
                  </a:lnTo>
                  <a:lnTo>
                    <a:pt x="1429699" y="817071"/>
                  </a:lnTo>
                  <a:lnTo>
                    <a:pt x="1407965" y="861859"/>
                  </a:lnTo>
                  <a:lnTo>
                    <a:pt x="1385587" y="906283"/>
                  </a:lnTo>
                  <a:lnTo>
                    <a:pt x="1362573" y="950338"/>
                  </a:lnTo>
                  <a:lnTo>
                    <a:pt x="1338931" y="994016"/>
                  </a:lnTo>
                  <a:lnTo>
                    <a:pt x="1314670" y="1037310"/>
                  </a:lnTo>
                  <a:lnTo>
                    <a:pt x="1289797" y="1080215"/>
                  </a:lnTo>
                  <a:lnTo>
                    <a:pt x="1264321" y="1122723"/>
                  </a:lnTo>
                  <a:lnTo>
                    <a:pt x="1238251" y="1164828"/>
                  </a:lnTo>
                  <a:lnTo>
                    <a:pt x="1211594" y="1206523"/>
                  </a:lnTo>
                  <a:lnTo>
                    <a:pt x="1184358" y="1247802"/>
                  </a:lnTo>
                  <a:lnTo>
                    <a:pt x="1156553" y="1288658"/>
                  </a:lnTo>
                  <a:close/>
                </a:path>
              </a:pathLst>
            </a:custGeom>
            <a:solidFill>
              <a:srgbClr val="2EBCDF">
                <a:alpha val="38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8409423" y="7693770"/>
              <a:ext cx="1024890" cy="1467485"/>
            </a:xfrm>
            <a:custGeom>
              <a:avLst/>
              <a:gdLst/>
              <a:ahLst/>
              <a:cxnLst/>
              <a:rect l="l" t="t" r="r" b="b"/>
              <a:pathLst>
                <a:path w="1024890" h="1467484">
                  <a:moveTo>
                    <a:pt x="486853" y="1467087"/>
                  </a:moveTo>
                  <a:lnTo>
                    <a:pt x="437355" y="1466755"/>
                  </a:lnTo>
                  <a:lnTo>
                    <a:pt x="388002" y="1465748"/>
                  </a:lnTo>
                  <a:lnTo>
                    <a:pt x="338808" y="1464054"/>
                  </a:lnTo>
                  <a:lnTo>
                    <a:pt x="289785" y="1461660"/>
                  </a:lnTo>
                  <a:lnTo>
                    <a:pt x="240948" y="1458551"/>
                  </a:lnTo>
                  <a:lnTo>
                    <a:pt x="192309" y="1454716"/>
                  </a:lnTo>
                  <a:lnTo>
                    <a:pt x="143881" y="1450141"/>
                  </a:lnTo>
                  <a:lnTo>
                    <a:pt x="95678" y="1444812"/>
                  </a:lnTo>
                  <a:lnTo>
                    <a:pt x="47713" y="1438717"/>
                  </a:lnTo>
                  <a:lnTo>
                    <a:pt x="0" y="1431842"/>
                  </a:lnTo>
                  <a:lnTo>
                    <a:pt x="268760" y="6608"/>
                  </a:lnTo>
                  <a:lnTo>
                    <a:pt x="323283" y="12390"/>
                  </a:lnTo>
                  <a:lnTo>
                    <a:pt x="377806" y="16521"/>
                  </a:lnTo>
                  <a:lnTo>
                    <a:pt x="432330" y="18999"/>
                  </a:lnTo>
                  <a:lnTo>
                    <a:pt x="486853" y="19825"/>
                  </a:lnTo>
                  <a:lnTo>
                    <a:pt x="542103" y="19032"/>
                  </a:lnTo>
                  <a:lnTo>
                    <a:pt x="596825" y="16653"/>
                  </a:lnTo>
                  <a:lnTo>
                    <a:pt x="651017" y="12688"/>
                  </a:lnTo>
                  <a:lnTo>
                    <a:pt x="704682" y="7137"/>
                  </a:lnTo>
                  <a:lnTo>
                    <a:pt x="757817" y="0"/>
                  </a:lnTo>
                  <a:lnTo>
                    <a:pt x="1024375" y="1423031"/>
                  </a:lnTo>
                  <a:lnTo>
                    <a:pt x="976751" y="1430511"/>
                  </a:lnTo>
                  <a:lnTo>
                    <a:pt x="928819" y="1437327"/>
                  </a:lnTo>
                  <a:lnTo>
                    <a:pt x="880599" y="1443467"/>
                  </a:lnTo>
                  <a:lnTo>
                    <a:pt x="832110" y="1448922"/>
                  </a:lnTo>
                  <a:lnTo>
                    <a:pt x="783374" y="1453682"/>
                  </a:lnTo>
                  <a:lnTo>
                    <a:pt x="734409" y="1457736"/>
                  </a:lnTo>
                  <a:lnTo>
                    <a:pt x="685236" y="1461076"/>
                  </a:lnTo>
                  <a:lnTo>
                    <a:pt x="635873" y="1463691"/>
                  </a:lnTo>
                  <a:lnTo>
                    <a:pt x="586342" y="1465571"/>
                  </a:lnTo>
                  <a:lnTo>
                    <a:pt x="536662" y="1466707"/>
                  </a:lnTo>
                  <a:lnTo>
                    <a:pt x="486853" y="1467087"/>
                  </a:lnTo>
                  <a:close/>
                </a:path>
              </a:pathLst>
            </a:custGeom>
            <a:solidFill>
              <a:srgbClr val="EC692F">
                <a:alpha val="38999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/>
          <p:cNvSpPr/>
          <p:nvPr/>
        </p:nvSpPr>
        <p:spPr>
          <a:xfrm>
            <a:off x="9015236" y="2523717"/>
            <a:ext cx="984885" cy="1539875"/>
          </a:xfrm>
          <a:custGeom>
            <a:avLst/>
            <a:gdLst/>
            <a:ahLst/>
            <a:cxnLst/>
            <a:rect l="l" t="t" r="r" b="b"/>
            <a:pathLst>
              <a:path w="984884" h="1539875">
                <a:moveTo>
                  <a:pt x="464824" y="1539781"/>
                </a:moveTo>
                <a:lnTo>
                  <a:pt x="415960" y="1524283"/>
                </a:lnTo>
                <a:lnTo>
                  <a:pt x="366334" y="1510108"/>
                </a:lnTo>
                <a:lnTo>
                  <a:pt x="316002" y="1497275"/>
                </a:lnTo>
                <a:lnTo>
                  <a:pt x="265016" y="1485801"/>
                </a:lnTo>
                <a:lnTo>
                  <a:pt x="213433" y="1475706"/>
                </a:lnTo>
                <a:lnTo>
                  <a:pt x="161305" y="1467006"/>
                </a:lnTo>
                <a:lnTo>
                  <a:pt x="108688" y="1459721"/>
                </a:lnTo>
                <a:lnTo>
                  <a:pt x="55636" y="1453868"/>
                </a:lnTo>
                <a:lnTo>
                  <a:pt x="2203" y="1449465"/>
                </a:lnTo>
                <a:lnTo>
                  <a:pt x="0" y="1449465"/>
                </a:lnTo>
                <a:lnTo>
                  <a:pt x="0" y="0"/>
                </a:lnTo>
                <a:lnTo>
                  <a:pt x="51449" y="2361"/>
                </a:lnTo>
                <a:lnTo>
                  <a:pt x="102695" y="5480"/>
                </a:lnTo>
                <a:lnTo>
                  <a:pt x="153733" y="9352"/>
                </a:lnTo>
                <a:lnTo>
                  <a:pt x="204557" y="13974"/>
                </a:lnTo>
                <a:lnTo>
                  <a:pt x="255164" y="19343"/>
                </a:lnTo>
                <a:lnTo>
                  <a:pt x="305547" y="25455"/>
                </a:lnTo>
                <a:lnTo>
                  <a:pt x="355703" y="32308"/>
                </a:lnTo>
                <a:lnTo>
                  <a:pt x="405626" y="39897"/>
                </a:lnTo>
                <a:lnTo>
                  <a:pt x="455310" y="48220"/>
                </a:lnTo>
                <a:lnTo>
                  <a:pt x="504752" y="57273"/>
                </a:lnTo>
                <a:lnTo>
                  <a:pt x="553946" y="67053"/>
                </a:lnTo>
                <a:lnTo>
                  <a:pt x="602887" y="77557"/>
                </a:lnTo>
                <a:lnTo>
                  <a:pt x="651571" y="88781"/>
                </a:lnTo>
                <a:lnTo>
                  <a:pt x="699992" y="100722"/>
                </a:lnTo>
                <a:lnTo>
                  <a:pt x="748145" y="113377"/>
                </a:lnTo>
                <a:lnTo>
                  <a:pt x="796025" y="126742"/>
                </a:lnTo>
                <a:lnTo>
                  <a:pt x="843628" y="140814"/>
                </a:lnTo>
                <a:lnTo>
                  <a:pt x="890949" y="155590"/>
                </a:lnTo>
                <a:lnTo>
                  <a:pt x="937981" y="171067"/>
                </a:lnTo>
                <a:lnTo>
                  <a:pt x="984722" y="187240"/>
                </a:lnTo>
                <a:lnTo>
                  <a:pt x="464824" y="1539781"/>
                </a:lnTo>
                <a:close/>
              </a:path>
            </a:pathLst>
          </a:custGeom>
          <a:solidFill>
            <a:srgbClr val="E6243C">
              <a:alpha val="38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7250667" y="7491110"/>
            <a:ext cx="1223010" cy="1599565"/>
          </a:xfrm>
          <a:custGeom>
            <a:avLst/>
            <a:gdLst/>
            <a:ahLst/>
            <a:cxnLst/>
            <a:rect l="l" t="t" r="r" b="b"/>
            <a:pathLst>
              <a:path w="1223009" h="1599565">
                <a:moveTo>
                  <a:pt x="953881" y="1599258"/>
                </a:moveTo>
                <a:lnTo>
                  <a:pt x="903126" y="1587958"/>
                </a:lnTo>
                <a:lnTo>
                  <a:pt x="852643" y="1575874"/>
                </a:lnTo>
                <a:lnTo>
                  <a:pt x="802442" y="1563014"/>
                </a:lnTo>
                <a:lnTo>
                  <a:pt x="752530" y="1549385"/>
                </a:lnTo>
                <a:lnTo>
                  <a:pt x="702915" y="1534997"/>
                </a:lnTo>
                <a:lnTo>
                  <a:pt x="653606" y="1519856"/>
                </a:lnTo>
                <a:lnTo>
                  <a:pt x="604611" y="1503972"/>
                </a:lnTo>
                <a:lnTo>
                  <a:pt x="555938" y="1487353"/>
                </a:lnTo>
                <a:lnTo>
                  <a:pt x="507595" y="1470007"/>
                </a:lnTo>
                <a:lnTo>
                  <a:pt x="459592" y="1451943"/>
                </a:lnTo>
                <a:lnTo>
                  <a:pt x="411935" y="1433168"/>
                </a:lnTo>
                <a:lnTo>
                  <a:pt x="364633" y="1413691"/>
                </a:lnTo>
                <a:lnTo>
                  <a:pt x="317695" y="1393520"/>
                </a:lnTo>
                <a:lnTo>
                  <a:pt x="271129" y="1372663"/>
                </a:lnTo>
                <a:lnTo>
                  <a:pt x="224942" y="1351129"/>
                </a:lnTo>
                <a:lnTo>
                  <a:pt x="179144" y="1328926"/>
                </a:lnTo>
                <a:lnTo>
                  <a:pt x="133742" y="1306062"/>
                </a:lnTo>
                <a:lnTo>
                  <a:pt x="88746" y="1282545"/>
                </a:lnTo>
                <a:lnTo>
                  <a:pt x="44162" y="1258384"/>
                </a:lnTo>
                <a:lnTo>
                  <a:pt x="0" y="1233587"/>
                </a:lnTo>
                <a:lnTo>
                  <a:pt x="762223" y="0"/>
                </a:lnTo>
                <a:lnTo>
                  <a:pt x="805509" y="22596"/>
                </a:lnTo>
                <a:lnTo>
                  <a:pt x="849443" y="44109"/>
                </a:lnTo>
                <a:lnTo>
                  <a:pt x="894011" y="64512"/>
                </a:lnTo>
                <a:lnTo>
                  <a:pt x="939200" y="83778"/>
                </a:lnTo>
                <a:lnTo>
                  <a:pt x="984997" y="101881"/>
                </a:lnTo>
                <a:lnTo>
                  <a:pt x="1031390" y="118794"/>
                </a:lnTo>
                <a:lnTo>
                  <a:pt x="1078363" y="134491"/>
                </a:lnTo>
                <a:lnTo>
                  <a:pt x="1125905" y="148946"/>
                </a:lnTo>
                <a:lnTo>
                  <a:pt x="1174002" y="162132"/>
                </a:lnTo>
                <a:lnTo>
                  <a:pt x="1222641" y="174023"/>
                </a:lnTo>
                <a:lnTo>
                  <a:pt x="953881" y="1599258"/>
                </a:lnTo>
                <a:close/>
              </a:path>
            </a:pathLst>
          </a:custGeom>
          <a:solidFill>
            <a:srgbClr val="DE1767">
              <a:alpha val="38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7810218" y="2521514"/>
            <a:ext cx="998219" cy="1533525"/>
          </a:xfrm>
          <a:custGeom>
            <a:avLst/>
            <a:gdLst/>
            <a:ahLst/>
            <a:cxnLst/>
            <a:rect l="l" t="t" r="r" b="b"/>
            <a:pathLst>
              <a:path w="998220" h="1533525">
                <a:moveTo>
                  <a:pt x="524304" y="1533173"/>
                </a:moveTo>
                <a:lnTo>
                  <a:pt x="0" y="180632"/>
                </a:lnTo>
                <a:lnTo>
                  <a:pt x="47401" y="164773"/>
                </a:lnTo>
                <a:lnTo>
                  <a:pt x="95095" y="149583"/>
                </a:lnTo>
                <a:lnTo>
                  <a:pt x="143076" y="135070"/>
                </a:lnTo>
                <a:lnTo>
                  <a:pt x="191340" y="121244"/>
                </a:lnTo>
                <a:lnTo>
                  <a:pt x="239881" y="108111"/>
                </a:lnTo>
                <a:lnTo>
                  <a:pt x="288695" y="95680"/>
                </a:lnTo>
                <a:lnTo>
                  <a:pt x="337777" y="83959"/>
                </a:lnTo>
                <a:lnTo>
                  <a:pt x="387121" y="72957"/>
                </a:lnTo>
                <a:lnTo>
                  <a:pt x="436723" y="62683"/>
                </a:lnTo>
                <a:lnTo>
                  <a:pt x="486578" y="53143"/>
                </a:lnTo>
                <a:lnTo>
                  <a:pt x="536681" y="44347"/>
                </a:lnTo>
                <a:lnTo>
                  <a:pt x="587026" y="36302"/>
                </a:lnTo>
                <a:lnTo>
                  <a:pt x="637610" y="29018"/>
                </a:lnTo>
                <a:lnTo>
                  <a:pt x="688426" y="22501"/>
                </a:lnTo>
                <a:lnTo>
                  <a:pt x="739471" y="16762"/>
                </a:lnTo>
                <a:lnTo>
                  <a:pt x="790738" y="11807"/>
                </a:lnTo>
                <a:lnTo>
                  <a:pt x="842224" y="7645"/>
                </a:lnTo>
                <a:lnTo>
                  <a:pt x="893923" y="4284"/>
                </a:lnTo>
                <a:lnTo>
                  <a:pt x="945830" y="1733"/>
                </a:lnTo>
                <a:lnTo>
                  <a:pt x="997940" y="0"/>
                </a:lnTo>
                <a:lnTo>
                  <a:pt x="997940" y="1449465"/>
                </a:lnTo>
                <a:lnTo>
                  <a:pt x="948574" y="1452106"/>
                </a:lnTo>
                <a:lnTo>
                  <a:pt x="899617" y="1456056"/>
                </a:lnTo>
                <a:lnTo>
                  <a:pt x="851084" y="1461301"/>
                </a:lnTo>
                <a:lnTo>
                  <a:pt x="802987" y="1467828"/>
                </a:lnTo>
                <a:lnTo>
                  <a:pt x="755339" y="1475624"/>
                </a:lnTo>
                <a:lnTo>
                  <a:pt x="708154" y="1484675"/>
                </a:lnTo>
                <a:lnTo>
                  <a:pt x="661445" y="1494969"/>
                </a:lnTo>
                <a:lnTo>
                  <a:pt x="615224" y="1506492"/>
                </a:lnTo>
                <a:lnTo>
                  <a:pt x="569506" y="1519231"/>
                </a:lnTo>
                <a:lnTo>
                  <a:pt x="524304" y="1533173"/>
                </a:lnTo>
                <a:close/>
              </a:path>
            </a:pathLst>
          </a:custGeom>
          <a:solidFill>
            <a:srgbClr val="1A496A">
              <a:alpha val="38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5732829" y="6444763"/>
            <a:ext cx="1612900" cy="1319530"/>
          </a:xfrm>
          <a:custGeom>
            <a:avLst/>
            <a:gdLst/>
            <a:ahLst/>
            <a:cxnLst/>
            <a:rect l="l" t="t" r="r" b="b"/>
            <a:pathLst>
              <a:path w="1612900" h="1319529">
                <a:moveTo>
                  <a:pt x="460418" y="1319498"/>
                </a:moveTo>
                <a:lnTo>
                  <a:pt x="430993" y="1277320"/>
                </a:lnTo>
                <a:lnTo>
                  <a:pt x="402202" y="1234715"/>
                </a:lnTo>
                <a:lnTo>
                  <a:pt x="374053" y="1191688"/>
                </a:lnTo>
                <a:lnTo>
                  <a:pt x="346551" y="1148241"/>
                </a:lnTo>
                <a:lnTo>
                  <a:pt x="319704" y="1104377"/>
                </a:lnTo>
                <a:lnTo>
                  <a:pt x="293517" y="1060101"/>
                </a:lnTo>
                <a:lnTo>
                  <a:pt x="267998" y="1015415"/>
                </a:lnTo>
                <a:lnTo>
                  <a:pt x="243153" y="970322"/>
                </a:lnTo>
                <a:lnTo>
                  <a:pt x="218989" y="924826"/>
                </a:lnTo>
                <a:lnTo>
                  <a:pt x="195512" y="878931"/>
                </a:lnTo>
                <a:lnTo>
                  <a:pt x="172729" y="832639"/>
                </a:lnTo>
                <a:lnTo>
                  <a:pt x="150647" y="785954"/>
                </a:lnTo>
                <a:lnTo>
                  <a:pt x="129271" y="738878"/>
                </a:lnTo>
                <a:lnTo>
                  <a:pt x="108610" y="691417"/>
                </a:lnTo>
                <a:lnTo>
                  <a:pt x="88669" y="643572"/>
                </a:lnTo>
                <a:lnTo>
                  <a:pt x="69454" y="595347"/>
                </a:lnTo>
                <a:lnTo>
                  <a:pt x="50974" y="546745"/>
                </a:lnTo>
                <a:lnTo>
                  <a:pt x="33233" y="497770"/>
                </a:lnTo>
                <a:lnTo>
                  <a:pt x="16240" y="448425"/>
                </a:lnTo>
                <a:lnTo>
                  <a:pt x="0" y="398713"/>
                </a:lnTo>
                <a:lnTo>
                  <a:pt x="1392269" y="0"/>
                </a:lnTo>
                <a:lnTo>
                  <a:pt x="1408787" y="47250"/>
                </a:lnTo>
                <a:lnTo>
                  <a:pt x="1426600" y="93840"/>
                </a:lnTo>
                <a:lnTo>
                  <a:pt x="1445682" y="139770"/>
                </a:lnTo>
                <a:lnTo>
                  <a:pt x="1466007" y="185038"/>
                </a:lnTo>
                <a:lnTo>
                  <a:pt x="1487547" y="229645"/>
                </a:lnTo>
                <a:lnTo>
                  <a:pt x="1510277" y="273592"/>
                </a:lnTo>
                <a:lnTo>
                  <a:pt x="1534171" y="316878"/>
                </a:lnTo>
                <a:lnTo>
                  <a:pt x="1559201" y="359502"/>
                </a:lnTo>
                <a:lnTo>
                  <a:pt x="1585341" y="401466"/>
                </a:lnTo>
                <a:lnTo>
                  <a:pt x="1612565" y="442770"/>
                </a:lnTo>
                <a:lnTo>
                  <a:pt x="460418" y="1319498"/>
                </a:lnTo>
                <a:close/>
              </a:path>
            </a:pathLst>
          </a:custGeom>
          <a:solidFill>
            <a:srgbClr val="C8992D">
              <a:alpha val="38999"/>
            </a:srgbClr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21" name="object 21"/>
          <p:cNvGrpSpPr/>
          <p:nvPr/>
        </p:nvGrpSpPr>
        <p:grpSpPr>
          <a:xfrm>
            <a:off x="5552664" y="2777043"/>
            <a:ext cx="3095625" cy="4622800"/>
            <a:chOff x="5552664" y="2777043"/>
            <a:chExt cx="3095625" cy="4622800"/>
          </a:xfrm>
        </p:grpSpPr>
        <p:sp>
          <p:nvSpPr>
            <p:cNvPr id="22" name="object 22"/>
            <p:cNvSpPr/>
            <p:nvPr/>
          </p:nvSpPr>
          <p:spPr>
            <a:xfrm>
              <a:off x="6759407" y="2777043"/>
              <a:ext cx="1379220" cy="1595120"/>
            </a:xfrm>
            <a:custGeom>
              <a:avLst/>
              <a:gdLst/>
              <a:ahLst/>
              <a:cxnLst/>
              <a:rect l="l" t="t" r="r" b="b"/>
              <a:pathLst>
                <a:path w="1379220" h="1595120">
                  <a:moveTo>
                    <a:pt x="978113" y="1594852"/>
                  </a:moveTo>
                  <a:lnTo>
                    <a:pt x="0" y="524274"/>
                  </a:lnTo>
                  <a:lnTo>
                    <a:pt x="38562" y="492175"/>
                  </a:lnTo>
                  <a:lnTo>
                    <a:pt x="77583" y="460645"/>
                  </a:lnTo>
                  <a:lnTo>
                    <a:pt x="117061" y="429694"/>
                  </a:lnTo>
                  <a:lnTo>
                    <a:pt x="156991" y="399329"/>
                  </a:lnTo>
                  <a:lnTo>
                    <a:pt x="197371" y="369559"/>
                  </a:lnTo>
                  <a:lnTo>
                    <a:pt x="238197" y="340393"/>
                  </a:lnTo>
                  <a:lnTo>
                    <a:pt x="279465" y="311837"/>
                  </a:lnTo>
                  <a:lnTo>
                    <a:pt x="321173" y="283901"/>
                  </a:lnTo>
                  <a:lnTo>
                    <a:pt x="363318" y="256593"/>
                  </a:lnTo>
                  <a:lnTo>
                    <a:pt x="405895" y="229920"/>
                  </a:lnTo>
                  <a:lnTo>
                    <a:pt x="448901" y="203893"/>
                  </a:lnTo>
                  <a:lnTo>
                    <a:pt x="492334" y="178517"/>
                  </a:lnTo>
                  <a:lnTo>
                    <a:pt x="536190" y="153803"/>
                  </a:lnTo>
                  <a:lnTo>
                    <a:pt x="580466" y="129757"/>
                  </a:lnTo>
                  <a:lnTo>
                    <a:pt x="625158" y="106390"/>
                  </a:lnTo>
                  <a:lnTo>
                    <a:pt x="670263" y="83707"/>
                  </a:lnTo>
                  <a:lnTo>
                    <a:pt x="715778" y="61719"/>
                  </a:lnTo>
                  <a:lnTo>
                    <a:pt x="761699" y="40433"/>
                  </a:lnTo>
                  <a:lnTo>
                    <a:pt x="808023" y="19857"/>
                  </a:lnTo>
                  <a:lnTo>
                    <a:pt x="854747" y="0"/>
                  </a:lnTo>
                  <a:lnTo>
                    <a:pt x="1379052" y="1352540"/>
                  </a:lnTo>
                  <a:lnTo>
                    <a:pt x="1331650" y="1374484"/>
                  </a:lnTo>
                  <a:lnTo>
                    <a:pt x="1284920" y="1397715"/>
                  </a:lnTo>
                  <a:lnTo>
                    <a:pt x="1238878" y="1422215"/>
                  </a:lnTo>
                  <a:lnTo>
                    <a:pt x="1193544" y="1447966"/>
                  </a:lnTo>
                  <a:lnTo>
                    <a:pt x="1148935" y="1474950"/>
                  </a:lnTo>
                  <a:lnTo>
                    <a:pt x="1105069" y="1503149"/>
                  </a:lnTo>
                  <a:lnTo>
                    <a:pt x="1061965" y="1532544"/>
                  </a:lnTo>
                  <a:lnTo>
                    <a:pt x="1019640" y="1563118"/>
                  </a:lnTo>
                  <a:lnTo>
                    <a:pt x="978113" y="1594852"/>
                  </a:lnTo>
                  <a:close/>
                </a:path>
              </a:pathLst>
            </a:custGeom>
            <a:solidFill>
              <a:srgbClr val="01699D">
                <a:alpha val="38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3" name="object 2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552664" y="4303643"/>
              <a:ext cx="3095624" cy="3095624"/>
            </a:xfrm>
            <a:prstGeom prst="rect">
              <a:avLst/>
            </a:prstGeom>
          </p:spPr>
        </p:pic>
      </p:grpSp>
      <p:sp>
        <p:nvSpPr>
          <p:cNvPr id="24" name="object 24"/>
          <p:cNvSpPr txBox="1">
            <a:spLocks noGrp="1"/>
          </p:cNvSpPr>
          <p:nvPr>
            <p:ph type="title"/>
          </p:nvPr>
        </p:nvSpPr>
        <p:spPr>
          <a:xfrm>
            <a:off x="6787500" y="271049"/>
            <a:ext cx="4712970" cy="942340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6000" spc="-580">
                <a:solidFill>
                  <a:srgbClr val="C74E33"/>
                </a:solidFill>
              </a:rPr>
              <a:t>S</a:t>
            </a:r>
            <a:r>
              <a:rPr dirty="0" sz="6000" spc="-395">
                <a:solidFill>
                  <a:srgbClr val="C74E33"/>
                </a:solidFill>
              </a:rPr>
              <a:t>D</a:t>
            </a:r>
            <a:r>
              <a:rPr dirty="0" sz="6000" spc="-390">
                <a:solidFill>
                  <a:srgbClr val="C74E33"/>
                </a:solidFill>
              </a:rPr>
              <a:t>G</a:t>
            </a:r>
            <a:r>
              <a:rPr dirty="0" sz="6000" spc="-635">
                <a:solidFill>
                  <a:srgbClr val="C74E33"/>
                </a:solidFill>
              </a:rPr>
              <a:t> </a:t>
            </a:r>
            <a:r>
              <a:rPr dirty="0" sz="6000" spc="-150">
                <a:solidFill>
                  <a:srgbClr val="D11C53"/>
                </a:solidFill>
              </a:rPr>
              <a:t>M</a:t>
            </a:r>
            <a:r>
              <a:rPr dirty="0" sz="6000" spc="-470">
                <a:solidFill>
                  <a:srgbClr val="D11C53"/>
                </a:solidFill>
              </a:rPr>
              <a:t>ee</a:t>
            </a:r>
            <a:r>
              <a:rPr dirty="0" sz="6000" spc="-225">
                <a:solidFill>
                  <a:srgbClr val="D11C53"/>
                </a:solidFill>
              </a:rPr>
              <a:t>t</a:t>
            </a:r>
            <a:r>
              <a:rPr dirty="0" sz="6000" spc="-535">
                <a:solidFill>
                  <a:srgbClr val="D11C53"/>
                </a:solidFill>
              </a:rPr>
              <a:t>u</a:t>
            </a:r>
            <a:r>
              <a:rPr dirty="0" sz="6000" spc="-315">
                <a:solidFill>
                  <a:srgbClr val="D11C53"/>
                </a:solidFill>
              </a:rPr>
              <a:t>p</a:t>
            </a:r>
            <a:endParaRPr sz="6000"/>
          </a:p>
        </p:txBody>
      </p:sp>
      <p:pic>
        <p:nvPicPr>
          <p:cNvPr id="25" name="object 2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839334" y="4303643"/>
            <a:ext cx="3095624" cy="3095624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263157" y="4303643"/>
            <a:ext cx="3095624" cy="3095624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2979863" y="4303643"/>
            <a:ext cx="3095624" cy="3095624"/>
          </a:xfrm>
          <a:prstGeom prst="rect">
            <a:avLst/>
          </a:prstGeom>
        </p:spPr>
      </p:pic>
      <p:sp>
        <p:nvSpPr>
          <p:cNvPr id="28" name="object 28"/>
          <p:cNvSpPr/>
          <p:nvPr/>
        </p:nvSpPr>
        <p:spPr>
          <a:xfrm>
            <a:off x="12931586" y="9525000"/>
            <a:ext cx="5356860" cy="762000"/>
          </a:xfrm>
          <a:custGeom>
            <a:avLst/>
            <a:gdLst/>
            <a:ahLst/>
            <a:cxnLst/>
            <a:rect l="l" t="t" r="r" b="b"/>
            <a:pathLst>
              <a:path w="5356859" h="762000">
                <a:moveTo>
                  <a:pt x="5356413" y="761999"/>
                </a:moveTo>
                <a:lnTo>
                  <a:pt x="0" y="761999"/>
                </a:lnTo>
                <a:lnTo>
                  <a:pt x="771524" y="0"/>
                </a:lnTo>
                <a:lnTo>
                  <a:pt x="5356413" y="0"/>
                </a:lnTo>
                <a:lnTo>
                  <a:pt x="5356413" y="761999"/>
                </a:lnTo>
                <a:close/>
              </a:path>
            </a:pathLst>
          </a:custGeom>
          <a:solidFill>
            <a:srgbClr val="255C8B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NUSRAT NAJNEN</dc:creator>
  <cp:keywords>DAFa8nvI0x4,BAFYR991GMM</cp:keywords>
  <dc:title>Project ReTex</dc:title>
  <dcterms:created xsi:type="dcterms:W3CDTF">2024-12-08T09:23:02Z</dcterms:created>
  <dcterms:modified xsi:type="dcterms:W3CDTF">2024-12-08T09:23:02Z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2024-12-08T00:00:00Z</vt:filetime>
  </property>
  <property fmtid="{D5CDD505-2E9C-101B-9397-08002B2CF9AE}" pid="3" name="Creator">
    <vt:lpwstr>Canva</vt:lpwstr>
  </property>
  <property fmtid="{D5CDD505-2E9C-101B-9397-08002B2CF9AE}" pid="4" name="LastSaved">
    <vt:filetime>2024-12-08T00:00:00Z</vt:filetime>
  </property>
</Properties>
</file>